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/>
    <p:restoredTop sz="95213"/>
  </p:normalViewPr>
  <p:slideViewPr>
    <p:cSldViewPr snapToGrid="0" snapToObjects="1">
      <p:cViewPr varScale="1">
        <p:scale>
          <a:sx n="97" d="100"/>
          <a:sy n="97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9/3/21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9/3/21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.ussoccer.com/refere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egistration@cnra.ne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1587617-1CD9-4BB4-8FDB-02547523F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2359BEA-F467-446B-9ED2-7DE4AE39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B522B-8D47-2A4C-9BFF-EF1E68851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4459039"/>
            <a:ext cx="8643011" cy="551528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Conviértete</a:t>
            </a:r>
            <a:r>
              <a:rPr lang="en-US" sz="3600" b="1" dirty="0"/>
              <a:t> </a:t>
            </a:r>
            <a:r>
              <a:rPr lang="en-US" sz="3600" b="1" dirty="0" err="1"/>
              <a:t>en</a:t>
            </a:r>
            <a:r>
              <a:rPr lang="en-US" sz="3600" b="1" dirty="0"/>
              <a:t> un </a:t>
            </a:r>
            <a:r>
              <a:rPr lang="en-US" sz="3600" b="1" dirty="0" err="1"/>
              <a:t>Árbitro</a:t>
            </a:r>
            <a:r>
              <a:rPr lang="en-US" sz="3600" b="1" dirty="0"/>
              <a:t> 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B9B456-FAAF-6F4A-B2A7-CCAA37878D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r>
              <a:rPr lang="en-US" sz="1600" b="1" i="1"/>
              <a:t>BECOME A REFEREE</a:t>
            </a:r>
            <a:endParaRPr lang="en-US" sz="1600" i="1"/>
          </a:p>
        </p:txBody>
      </p:sp>
      <p:pic>
        <p:nvPicPr>
          <p:cNvPr id="1026" name="Picture 2" descr="CNRA">
            <a:extLst>
              <a:ext uri="{FF2B5EF4-FFF2-40B4-BE49-F238E27FC236}">
                <a16:creationId xmlns:a16="http://schemas.microsoft.com/office/drawing/2014/main" id="{B4E5C247-C215-AD4D-AA67-BF9998E5F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322" y="643992"/>
            <a:ext cx="7944231" cy="3652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7C4A58F-EDCB-42E6-BB21-2D410EF07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7" name="Picture 76">
            <a:extLst>
              <a:ext uri="{FF2B5EF4-FFF2-40B4-BE49-F238E27FC236}">
                <a16:creationId xmlns:a16="http://schemas.microsoft.com/office/drawing/2014/main" id="{CEF18BD6-B169-4CEE-BB3D-71DFD6A8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C253CD2-F713-407C-B979-22CDBA531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94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2F182-97DD-084A-AFF2-920F288505D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151467" y="1147763"/>
            <a:ext cx="9804400" cy="4355570"/>
          </a:xfrm>
        </p:spPr>
        <p:txBody>
          <a:bodyPr>
            <a:normAutofit/>
          </a:bodyPr>
          <a:lstStyle/>
          <a:p>
            <a:r>
              <a:rPr lang="en-US" sz="3200" dirty="0" err="1"/>
              <a:t>Cursos</a:t>
            </a:r>
            <a:r>
              <a:rPr lang="en-US" sz="3200" dirty="0"/>
              <a:t> disponible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Inglés</a:t>
            </a:r>
            <a:r>
              <a:rPr lang="en-US" sz="3200" dirty="0"/>
              <a:t> y </a:t>
            </a:r>
            <a:r>
              <a:rPr lang="en-US" sz="3200" dirty="0" err="1"/>
              <a:t>Español</a:t>
            </a:r>
            <a:r>
              <a:rPr lang="en-US" sz="3200" dirty="0"/>
              <a:t> </a:t>
            </a:r>
          </a:p>
          <a:p>
            <a:r>
              <a:rPr lang="en-US" sz="3200" dirty="0"/>
              <a:t>NOTA: </a:t>
            </a:r>
            <a:r>
              <a:rPr lang="en-US" sz="3200" dirty="0" err="1"/>
              <a:t>Debes</a:t>
            </a:r>
            <a:r>
              <a:rPr lang="en-US" sz="3200" dirty="0"/>
              <a:t> </a:t>
            </a:r>
            <a:r>
              <a:rPr lang="en-US" sz="3200" dirty="0" err="1"/>
              <a:t>crear</a:t>
            </a:r>
            <a:r>
              <a:rPr lang="en-US" sz="3200" dirty="0"/>
              <a:t> un </a:t>
            </a:r>
            <a:r>
              <a:rPr lang="en-US" sz="3200" dirty="0" err="1"/>
              <a:t>perfil</a:t>
            </a:r>
            <a:r>
              <a:rPr lang="en-US" sz="3200" dirty="0"/>
              <a:t> y </a:t>
            </a:r>
            <a:r>
              <a:rPr lang="en-US" sz="3200" dirty="0" err="1"/>
              <a:t>registrarte</a:t>
            </a:r>
            <a:r>
              <a:rPr lang="en-US" sz="3200" dirty="0"/>
              <a:t> para </a:t>
            </a:r>
            <a:r>
              <a:rPr lang="en-US" sz="3200" dirty="0" err="1"/>
              <a:t>poder</a:t>
            </a:r>
            <a:r>
              <a:rPr lang="en-US" sz="3200" dirty="0"/>
              <a:t> </a:t>
            </a:r>
            <a:r>
              <a:rPr lang="en-US" sz="3200" dirty="0" err="1"/>
              <a:t>ver</a:t>
            </a:r>
            <a:r>
              <a:rPr lang="en-US" sz="3200" dirty="0"/>
              <a:t> </a:t>
            </a:r>
            <a:r>
              <a:rPr lang="en-US" sz="3200" dirty="0" err="1"/>
              <a:t>todos</a:t>
            </a:r>
            <a:r>
              <a:rPr lang="en-US" sz="3200" dirty="0"/>
              <a:t> los </a:t>
            </a:r>
            <a:r>
              <a:rPr lang="en-US" sz="3200" dirty="0" err="1"/>
              <a:t>cursos</a:t>
            </a:r>
            <a:r>
              <a:rPr lang="en-US" sz="3200" dirty="0"/>
              <a:t> </a:t>
            </a:r>
            <a:r>
              <a:rPr lang="en-US" sz="3200" dirty="0" err="1"/>
              <a:t>disponibles</a:t>
            </a:r>
            <a:r>
              <a:rPr lang="en-US" sz="3200" dirty="0"/>
              <a:t>.  </a:t>
            </a:r>
            <a:r>
              <a:rPr lang="en-US" sz="3200" dirty="0" err="1"/>
              <a:t>Vea</a:t>
            </a:r>
            <a:r>
              <a:rPr lang="en-US" sz="3200" dirty="0"/>
              <a:t> las </a:t>
            </a:r>
            <a:r>
              <a:rPr lang="en-US" sz="3200" dirty="0" err="1"/>
              <a:t>instrucciones</a:t>
            </a:r>
            <a:r>
              <a:rPr lang="en-US" sz="3200" dirty="0"/>
              <a:t> a </a:t>
            </a:r>
            <a:r>
              <a:rPr lang="en-US" sz="3200" dirty="0" err="1"/>
              <a:t>continuación</a:t>
            </a:r>
            <a:r>
              <a:rPr lang="en-US" sz="3200" dirty="0"/>
              <a:t>: 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271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9D79D-7C4E-0C43-92FE-EE4073DD6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Requisitos</a:t>
            </a:r>
            <a:r>
              <a:rPr lang="en-US" dirty="0"/>
              <a:t>: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89F1D0-AEB3-7B43-8A7E-6DA01D78EC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err="1"/>
              <a:t>Edad</a:t>
            </a:r>
            <a:r>
              <a:rPr lang="en-US"/>
              <a:t> </a:t>
            </a:r>
            <a:r>
              <a:rPr lang="en-US" err="1"/>
              <a:t>mínima</a:t>
            </a:r>
            <a:r>
              <a:rPr lang="en-US"/>
              <a:t> de 13 </a:t>
            </a:r>
            <a:r>
              <a:rPr lang="en-US" err="1"/>
              <a:t>años</a:t>
            </a:r>
            <a:r>
              <a:rPr lang="en-US"/>
              <a:t> </a:t>
            </a:r>
          </a:p>
          <a:p>
            <a:r>
              <a:rPr lang="en-US"/>
              <a:t>Se </a:t>
            </a:r>
            <a:r>
              <a:rPr lang="en-US" err="1"/>
              <a:t>encuentra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el Centro de </a:t>
            </a:r>
            <a:r>
              <a:rPr lang="en-US" err="1"/>
              <a:t>Aprendizaje</a:t>
            </a:r>
            <a:r>
              <a:rPr lang="en-US"/>
              <a:t> de U.S. Soccer (</a:t>
            </a:r>
            <a:r>
              <a:rPr lang="en-US" i="1"/>
              <a:t>U.S. Soccer Learning Center</a:t>
            </a:r>
            <a:r>
              <a:rPr lang="en-US"/>
              <a:t>) </a:t>
            </a:r>
          </a:p>
          <a:p>
            <a:r>
              <a:rPr lang="en-US"/>
              <a:t>N/A (NO </a:t>
            </a:r>
            <a:r>
              <a:rPr lang="en-US" err="1"/>
              <a:t>aplica</a:t>
            </a:r>
            <a:r>
              <a:rPr lang="en-US"/>
              <a:t>) </a:t>
            </a:r>
          </a:p>
          <a:p>
            <a:r>
              <a:rPr lang="en-US"/>
              <a:t>Modula virtual + </a:t>
            </a:r>
            <a:r>
              <a:rPr lang="en-US" err="1"/>
              <a:t>Sesión</a:t>
            </a:r>
            <a:r>
              <a:rPr lang="en-US"/>
              <a:t> de Cancha </a:t>
            </a:r>
          </a:p>
          <a:p>
            <a:r>
              <a:rPr lang="en-US" err="1"/>
              <a:t>Curso</a:t>
            </a:r>
            <a:r>
              <a:rPr lang="en-US"/>
              <a:t> de </a:t>
            </a:r>
            <a:r>
              <a:rPr lang="en-US" i="1" err="1"/>
              <a:t>Safesport</a:t>
            </a:r>
            <a:r>
              <a:rPr lang="en-US"/>
              <a:t> + </a:t>
            </a:r>
            <a:r>
              <a:rPr lang="en-US" err="1"/>
              <a:t>Curso</a:t>
            </a:r>
            <a:r>
              <a:rPr lang="en-US"/>
              <a:t> de </a:t>
            </a:r>
            <a:r>
              <a:rPr lang="en-US" err="1"/>
              <a:t>Introducción</a:t>
            </a:r>
            <a:r>
              <a:rPr lang="en-US"/>
              <a:t> al </a:t>
            </a:r>
            <a:r>
              <a:rPr lang="en-US" i="1"/>
              <a:t>Health And Safety </a:t>
            </a:r>
            <a:r>
              <a:rPr lang="en-US" err="1"/>
              <a:t>en</a:t>
            </a:r>
            <a:r>
              <a:rPr lang="en-US"/>
              <a:t> el Centro de </a:t>
            </a:r>
            <a:r>
              <a:rPr lang="en-US" err="1"/>
              <a:t>Aprendizaje</a:t>
            </a:r>
            <a:r>
              <a:rPr lang="en-US"/>
              <a:t> de U.S. Soccer (</a:t>
            </a:r>
            <a:r>
              <a:rPr lang="en-US" i="1"/>
              <a:t>U.S. Soccer Learning Center)</a:t>
            </a:r>
            <a:endParaRPr lang="en-US"/>
          </a:p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3869E9C-87E1-AB4D-A876-B6CEF70C88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/>
              <a:t>EDAD:</a:t>
            </a:r>
            <a:endParaRPr lang="en-US"/>
          </a:p>
          <a:p>
            <a:r>
              <a:rPr lang="en-US" b="1"/>
              <a:t>REGISTRACIÓN: </a:t>
            </a:r>
            <a:endParaRPr lang="en-US"/>
          </a:p>
          <a:p>
            <a:r>
              <a:rPr lang="en-US" b="1"/>
              <a:t>EXPERIENCIA DE JUEGO PREVIA:</a:t>
            </a:r>
            <a:endParaRPr lang="en-US"/>
          </a:p>
          <a:p>
            <a:r>
              <a:rPr lang="en-US" b="1"/>
              <a:t>ENTRENAMIENTO EDUCACIONAL:  </a:t>
            </a:r>
            <a:endParaRPr lang="en-US"/>
          </a:p>
          <a:p>
            <a:r>
              <a:rPr lang="en-US" b="1"/>
              <a:t>CUMPLIMIENTO DE SEGURIDAD: 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923E265-1224-7445-88AB-998CC191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Requisitos</a:t>
            </a:r>
            <a:r>
              <a:rPr lang="en-US"/>
              <a:t>:  (</a:t>
            </a:r>
            <a:r>
              <a:rPr lang="en-US" err="1"/>
              <a:t>cONTINUADO</a:t>
            </a:r>
            <a:r>
              <a:rPr lang="en-US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A41664-4520-4448-AA7B-4C34317B75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/>
              <a:t>REVISIÓN DE ANTECEDENTES:</a:t>
            </a:r>
            <a:endParaRPr lang="en-US"/>
          </a:p>
          <a:p>
            <a:r>
              <a:rPr lang="en-US" b="1"/>
              <a:t>REGLAS DE JUEGO: </a:t>
            </a:r>
            <a:endParaRPr lang="en-US"/>
          </a:p>
          <a:p>
            <a:r>
              <a:rPr lang="en-US" b="1"/>
              <a:t>EXÁMEN: </a:t>
            </a:r>
            <a:endParaRPr lang="en-US"/>
          </a:p>
          <a:p>
            <a:r>
              <a:rPr lang="en-US" b="1"/>
              <a:t>SALUD FÍSICA: </a:t>
            </a:r>
            <a:endParaRPr lang="en-US"/>
          </a:p>
          <a:p>
            <a:r>
              <a:rPr lang="en-US" b="1"/>
              <a:t>EVALUACIÓN PRÁCTICA:</a:t>
            </a:r>
            <a:endParaRPr lang="en-US"/>
          </a:p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534413-67DE-D947-B1FA-B16620F91A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Se </a:t>
            </a:r>
            <a:r>
              <a:rPr lang="en-US" err="1"/>
              <a:t>encuentra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el Centro de </a:t>
            </a:r>
            <a:r>
              <a:rPr lang="en-US" err="1"/>
              <a:t>Aprendizaje</a:t>
            </a:r>
            <a:r>
              <a:rPr lang="en-US"/>
              <a:t> de U.S. Soccer (</a:t>
            </a:r>
            <a:r>
              <a:rPr lang="en-US" i="1"/>
              <a:t>U.S. Soccer Learning Center</a:t>
            </a:r>
            <a:r>
              <a:rPr lang="en-US"/>
              <a:t>) </a:t>
            </a:r>
          </a:p>
          <a:p>
            <a:r>
              <a:rPr lang="en-US"/>
              <a:t>Se </a:t>
            </a:r>
            <a:r>
              <a:rPr lang="en-US" err="1"/>
              <a:t>encuentra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el Centro de </a:t>
            </a:r>
            <a:r>
              <a:rPr lang="en-US" err="1"/>
              <a:t>Aprendizaje</a:t>
            </a:r>
            <a:r>
              <a:rPr lang="en-US"/>
              <a:t> de U.S. Soccer (</a:t>
            </a:r>
            <a:r>
              <a:rPr lang="en-US" i="1"/>
              <a:t>U.S. Soccer Learning Center</a:t>
            </a:r>
            <a:r>
              <a:rPr lang="en-US"/>
              <a:t>) </a:t>
            </a:r>
          </a:p>
          <a:p>
            <a:r>
              <a:rPr lang="en-US"/>
              <a:t>Se </a:t>
            </a:r>
            <a:r>
              <a:rPr lang="en-US" err="1"/>
              <a:t>encuentra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el Centro de </a:t>
            </a:r>
            <a:r>
              <a:rPr lang="en-US" err="1"/>
              <a:t>Aprendizaje</a:t>
            </a:r>
            <a:r>
              <a:rPr lang="en-US"/>
              <a:t> de U.S. Soccer (</a:t>
            </a:r>
            <a:r>
              <a:rPr lang="en-US" i="1"/>
              <a:t>U.S. Soccer Learning Center</a:t>
            </a:r>
            <a:r>
              <a:rPr lang="en-US"/>
              <a:t>) </a:t>
            </a:r>
          </a:p>
          <a:p>
            <a:r>
              <a:rPr lang="en-US"/>
              <a:t>N/A (NO </a:t>
            </a:r>
            <a:r>
              <a:rPr lang="en-US" err="1"/>
              <a:t>aplica</a:t>
            </a:r>
            <a:r>
              <a:rPr lang="en-US"/>
              <a:t>) </a:t>
            </a:r>
          </a:p>
          <a:p>
            <a:r>
              <a:rPr lang="en-US"/>
              <a:t>N/A (NO </a:t>
            </a:r>
            <a:r>
              <a:rPr lang="en-US" err="1"/>
              <a:t>aplica</a:t>
            </a:r>
            <a:r>
              <a:rPr lang="en-US"/>
              <a:t>)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0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4CBA-8EB5-BC48-BA98-C7800E7E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/>
              <a:t>aSIGNACIONES</a:t>
            </a:r>
            <a:r>
              <a:rPr lang="en-US"/>
              <a:t>: 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160C9-1FB7-8A44-AB0E-FA35A346B0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/>
              <a:t>REVISIÓN DE ANTECEDENTES: (18+)</a:t>
            </a:r>
            <a:endParaRPr lang="en-US"/>
          </a:p>
          <a:p>
            <a:r>
              <a:rPr lang="en-US" b="1" i="1"/>
              <a:t>SAFESPORT</a:t>
            </a:r>
            <a:r>
              <a:rPr lang="en-US" b="1"/>
              <a:t> (18+)</a:t>
            </a:r>
            <a:endParaRPr lang="en-US"/>
          </a:p>
          <a:p>
            <a:r>
              <a:rPr lang="en-US" b="1" i="1"/>
              <a:t>INTRO TO HEALTH AND SAFETY</a:t>
            </a:r>
            <a:r>
              <a:rPr lang="en-US" b="1"/>
              <a:t> (</a:t>
            </a:r>
            <a:r>
              <a:rPr lang="en-US" b="1" err="1"/>
              <a:t>Introducción</a:t>
            </a:r>
            <a:r>
              <a:rPr lang="en-US" b="1"/>
              <a:t> a la </a:t>
            </a:r>
            <a:r>
              <a:rPr lang="en-US" b="1" err="1"/>
              <a:t>salud</a:t>
            </a:r>
            <a:r>
              <a:rPr lang="en-US" b="1"/>
              <a:t> y </a:t>
            </a:r>
            <a:r>
              <a:rPr lang="en-US" b="1" err="1"/>
              <a:t>seguridad</a:t>
            </a:r>
            <a:r>
              <a:rPr lang="en-US" b="1"/>
              <a:t>) </a:t>
            </a:r>
            <a:endParaRPr lang="en-US"/>
          </a:p>
          <a:p>
            <a:r>
              <a:rPr lang="en-US" b="1"/>
              <a:t>MODULA VIRTUAL DE </a:t>
            </a:r>
            <a:r>
              <a:rPr lang="en-US" b="1" i="1"/>
              <a:t>GRASSROOTS</a:t>
            </a:r>
            <a:r>
              <a:rPr lang="en-US" b="1"/>
              <a:t> (Nivel </a:t>
            </a:r>
            <a:r>
              <a:rPr lang="en-US" b="1" err="1"/>
              <a:t>inicial</a:t>
            </a:r>
            <a:r>
              <a:rPr lang="en-US" b="1"/>
              <a:t>)</a:t>
            </a:r>
            <a:endParaRPr lang="en-US"/>
          </a:p>
          <a:p>
            <a:r>
              <a:rPr lang="en-US" b="1"/>
              <a:t>REGLAS DE JUEGO</a:t>
            </a:r>
            <a:endParaRPr lang="en-US"/>
          </a:p>
          <a:p>
            <a:r>
              <a:rPr lang="en-US" b="1"/>
              <a:t>EXÁMEN: </a:t>
            </a:r>
            <a:endParaRPr lang="en-US"/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0B8DF-3DFD-E54E-B26B-05591CCA1E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err="1"/>
              <a:t>Entregue</a:t>
            </a:r>
            <a:r>
              <a:rPr lang="en-US"/>
              <a:t> </a:t>
            </a:r>
            <a:r>
              <a:rPr lang="en-US" err="1"/>
              <a:t>todas</a:t>
            </a:r>
            <a:r>
              <a:rPr lang="en-US"/>
              <a:t> las </a:t>
            </a:r>
            <a:r>
              <a:rPr lang="en-US" err="1"/>
              <a:t>formas</a:t>
            </a:r>
            <a:r>
              <a:rPr lang="en-US"/>
              <a:t> </a:t>
            </a:r>
          </a:p>
          <a:p>
            <a:r>
              <a:rPr lang="en-US"/>
              <a:t>1 HORA </a:t>
            </a:r>
          </a:p>
          <a:p>
            <a:r>
              <a:rPr lang="en-US"/>
              <a:t>30 MINUTOS </a:t>
            </a:r>
          </a:p>
          <a:p>
            <a:r>
              <a:rPr lang="en-US"/>
              <a:t>4-5 HORAS</a:t>
            </a:r>
          </a:p>
          <a:p>
            <a:r>
              <a:rPr lang="en-US"/>
              <a:t>30 MINUTOS </a:t>
            </a:r>
          </a:p>
          <a:p>
            <a:r>
              <a:rPr lang="en-US"/>
              <a:t>1 HORA</a:t>
            </a:r>
          </a:p>
        </p:txBody>
      </p:sp>
    </p:spTree>
    <p:extLst>
      <p:ext uri="{BB962C8B-B14F-4D97-AF65-F5344CB8AC3E}">
        <p14:creationId xmlns:p14="http://schemas.microsoft.com/office/powerpoint/2010/main" val="253868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FD7200E-0B35-374C-A962-C28E7B003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/>
              <a:t>inSTRUCCIÓNES</a:t>
            </a:r>
            <a:r>
              <a:rPr lang="en-US"/>
              <a:t> DE </a:t>
            </a:r>
            <a:r>
              <a:rPr lang="en-US" err="1"/>
              <a:t>rEGISTRACIÓN</a:t>
            </a:r>
            <a:r>
              <a:rPr lang="en-US"/>
              <a:t> 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6D2C9B-D10F-0649-938F-656F9278C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PRIMER PASO: </a:t>
            </a:r>
            <a:r>
              <a:rPr lang="en-US" b="1" err="1"/>
              <a:t>Registrate</a:t>
            </a:r>
            <a:r>
              <a:rPr lang="en-US" b="1"/>
              <a:t> </a:t>
            </a:r>
            <a:r>
              <a:rPr lang="en-US" b="1" err="1"/>
              <a:t>en</a:t>
            </a:r>
            <a:r>
              <a:rPr lang="en-US" b="1"/>
              <a:t> el Centro de </a:t>
            </a:r>
            <a:r>
              <a:rPr lang="en-US" b="1" err="1"/>
              <a:t>Aprendizaje</a:t>
            </a:r>
            <a:r>
              <a:rPr lang="en-US" b="1"/>
              <a:t> de U.S. Soccer (</a:t>
            </a:r>
            <a:r>
              <a:rPr lang="en-US" b="1" i="1"/>
              <a:t>U.S. Soccer Learning Center</a:t>
            </a:r>
            <a:r>
              <a:rPr lang="en-US" b="1"/>
              <a:t>)</a:t>
            </a:r>
            <a:endParaRPr lang="en-US"/>
          </a:p>
          <a:p>
            <a:pPr lvl="1"/>
            <a:r>
              <a:rPr lang="en-US" err="1"/>
              <a:t>Navega</a:t>
            </a:r>
            <a:r>
              <a:rPr lang="en-US"/>
              <a:t> a </a:t>
            </a:r>
            <a:r>
              <a:rPr lang="en-US">
                <a:hlinkClick r:id="rId2"/>
              </a:rPr>
              <a:t>https://learning.ussoccer.com/referee</a:t>
            </a:r>
            <a:endParaRPr lang="en-US"/>
          </a:p>
          <a:p>
            <a:pPr lvl="1"/>
            <a:r>
              <a:rPr lang="en-US" err="1"/>
              <a:t>Seleciona</a:t>
            </a:r>
            <a:r>
              <a:rPr lang="en-US"/>
              <a:t> “</a:t>
            </a:r>
            <a:r>
              <a:rPr lang="en-US" b="1" err="1"/>
              <a:t>registrate</a:t>
            </a:r>
            <a:r>
              <a:rPr lang="en-US"/>
              <a:t>” (</a:t>
            </a:r>
            <a:r>
              <a:rPr lang="en-US" i="1"/>
              <a:t>Sign up)</a:t>
            </a:r>
            <a:r>
              <a:rPr lang="en-US"/>
              <a:t> </a:t>
            </a:r>
            <a:r>
              <a:rPr lang="en-US" err="1"/>
              <a:t>localizado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la </a:t>
            </a:r>
            <a:r>
              <a:rPr lang="en-US" err="1"/>
              <a:t>esquina</a:t>
            </a:r>
            <a:r>
              <a:rPr lang="en-US"/>
              <a:t> superior </a:t>
            </a:r>
            <a:r>
              <a:rPr lang="en-US" err="1"/>
              <a:t>derecha</a:t>
            </a:r>
            <a:endParaRPr lang="en-US"/>
          </a:p>
          <a:p>
            <a:pPr lvl="1"/>
            <a:r>
              <a:rPr lang="en-US" err="1"/>
              <a:t>Ingresa</a:t>
            </a:r>
            <a:r>
              <a:rPr lang="en-US"/>
              <a:t> </a:t>
            </a:r>
            <a:r>
              <a:rPr lang="en-US" err="1"/>
              <a:t>tu</a:t>
            </a:r>
            <a:r>
              <a:rPr lang="en-US"/>
              <a:t> </a:t>
            </a:r>
            <a:r>
              <a:rPr lang="en-US" err="1"/>
              <a:t>información</a:t>
            </a:r>
            <a:r>
              <a:rPr lang="en-US"/>
              <a:t> </a:t>
            </a:r>
            <a:r>
              <a:rPr lang="en-US" b="1"/>
              <a:t>(</a:t>
            </a:r>
            <a:r>
              <a:rPr lang="en-US" b="1" err="1"/>
              <a:t>Debes</a:t>
            </a:r>
            <a:r>
              <a:rPr lang="en-US" b="1"/>
              <a:t> </a:t>
            </a:r>
            <a:r>
              <a:rPr lang="en-US" b="1" err="1"/>
              <a:t>tener</a:t>
            </a:r>
            <a:r>
              <a:rPr lang="en-US" b="1"/>
              <a:t> </a:t>
            </a:r>
            <a:r>
              <a:rPr lang="en-US" b="1" err="1"/>
              <a:t>tu</a:t>
            </a:r>
            <a:r>
              <a:rPr lang="en-US" b="1"/>
              <a:t> </a:t>
            </a:r>
            <a:r>
              <a:rPr lang="en-US" b="1" err="1"/>
              <a:t>correó</a:t>
            </a:r>
            <a:r>
              <a:rPr lang="en-US" b="1"/>
              <a:t> </a:t>
            </a:r>
            <a:r>
              <a:rPr lang="en-US" b="1" err="1"/>
              <a:t>electrónico</a:t>
            </a:r>
            <a:r>
              <a:rPr lang="en-US" b="1"/>
              <a:t> de </a:t>
            </a:r>
            <a:r>
              <a:rPr lang="en-US" b="1" err="1"/>
              <a:t>Árbitro</a:t>
            </a:r>
            <a:r>
              <a:rPr lang="en-US" b="1"/>
              <a:t> </a:t>
            </a:r>
            <a:r>
              <a:rPr lang="en-US" b="1" err="1"/>
              <a:t>como</a:t>
            </a:r>
            <a:r>
              <a:rPr lang="en-US" b="1"/>
              <a:t> </a:t>
            </a:r>
            <a:r>
              <a:rPr lang="en-US" b="1" err="1"/>
              <a:t>correo</a:t>
            </a:r>
            <a:r>
              <a:rPr lang="en-US" b="1"/>
              <a:t> principal, y el </a:t>
            </a:r>
            <a:r>
              <a:rPr lang="en-US" b="1" err="1"/>
              <a:t>correo</a:t>
            </a:r>
            <a:r>
              <a:rPr lang="en-US" b="1"/>
              <a:t> de </a:t>
            </a:r>
            <a:r>
              <a:rPr lang="en-US" b="1" err="1"/>
              <a:t>tus</a:t>
            </a:r>
            <a:r>
              <a:rPr lang="en-US" b="1"/>
              <a:t> papas </a:t>
            </a:r>
            <a:r>
              <a:rPr lang="en-US" b="1" err="1"/>
              <a:t>como</a:t>
            </a:r>
            <a:r>
              <a:rPr lang="en-US" b="1"/>
              <a:t> el </a:t>
            </a:r>
            <a:r>
              <a:rPr lang="en-US" b="1" err="1"/>
              <a:t>secundario</a:t>
            </a:r>
            <a:r>
              <a:rPr lang="en-US" b="1"/>
              <a:t> [</a:t>
            </a:r>
            <a:r>
              <a:rPr lang="en-US" b="1" err="1"/>
              <a:t>si</a:t>
            </a:r>
            <a:r>
              <a:rPr lang="en-US" b="1"/>
              <a:t> </a:t>
            </a:r>
            <a:r>
              <a:rPr lang="en-US" b="1" err="1"/>
              <a:t>aplica</a:t>
            </a:r>
            <a:r>
              <a:rPr lang="en-US" b="1"/>
              <a:t>])  </a:t>
            </a:r>
            <a:r>
              <a:rPr lang="en-US"/>
              <a:t>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05D31-885A-C64D-8DA2-D4FE89C1F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3" y="1087990"/>
            <a:ext cx="9736693" cy="786775"/>
          </a:xfrm>
        </p:spPr>
        <p:txBody>
          <a:bodyPr>
            <a:normAutofit fontScale="90000"/>
          </a:bodyPr>
          <a:lstStyle/>
          <a:p>
            <a:r>
              <a:rPr lang="en-US" err="1"/>
              <a:t>inSTRUCCIÓNES</a:t>
            </a:r>
            <a:r>
              <a:rPr lang="en-US"/>
              <a:t> DE </a:t>
            </a:r>
            <a:r>
              <a:rPr lang="en-US" err="1"/>
              <a:t>rEGISTRACIÓN</a:t>
            </a:r>
            <a:r>
              <a:rPr lang="en-US"/>
              <a:t> (</a:t>
            </a:r>
            <a:r>
              <a:rPr lang="en-US" err="1"/>
              <a:t>coNTINUADO</a:t>
            </a:r>
            <a:r>
              <a:rPr lang="en-US"/>
              <a:t>)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83CFB-83DD-5249-84B7-F5A58E71D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537" y="1920730"/>
            <a:ext cx="11247912" cy="3849280"/>
          </a:xfrm>
        </p:spPr>
        <p:txBody>
          <a:bodyPr>
            <a:normAutofit fontScale="62500" lnSpcReduction="20000"/>
          </a:bodyPr>
          <a:lstStyle/>
          <a:p>
            <a:r>
              <a:rPr lang="en-US" sz="2600" b="1"/>
              <a:t>SEGUNDO PASO: COMPLETA EL CURSO</a:t>
            </a:r>
            <a:endParaRPr lang="en-US" sz="2600"/>
          </a:p>
          <a:p>
            <a:pPr lvl="1"/>
            <a:r>
              <a:rPr lang="en-US" sz="2200" err="1"/>
              <a:t>Selecciona</a:t>
            </a:r>
            <a:r>
              <a:rPr lang="en-US" sz="2200"/>
              <a:t> “</a:t>
            </a:r>
            <a:r>
              <a:rPr lang="en-US" sz="2200" b="1" err="1"/>
              <a:t>cursos</a:t>
            </a:r>
            <a:r>
              <a:rPr lang="en-US" sz="2200"/>
              <a:t>” (</a:t>
            </a:r>
            <a:r>
              <a:rPr lang="en-US" sz="2200" i="1"/>
              <a:t>Courses) </a:t>
            </a:r>
            <a:r>
              <a:rPr lang="en-US" sz="2200" err="1"/>
              <a:t>en</a:t>
            </a:r>
            <a:r>
              <a:rPr lang="en-US" sz="2200"/>
              <a:t> la </a:t>
            </a:r>
            <a:r>
              <a:rPr lang="en-US" sz="2200" err="1"/>
              <a:t>barra</a:t>
            </a:r>
            <a:r>
              <a:rPr lang="en-US" sz="2200"/>
              <a:t> superior de </a:t>
            </a:r>
            <a:r>
              <a:rPr lang="en-US" sz="2200" err="1"/>
              <a:t>navegación</a:t>
            </a:r>
            <a:r>
              <a:rPr lang="en-US" sz="2200"/>
              <a:t>: El </a:t>
            </a:r>
            <a:r>
              <a:rPr lang="en-US" sz="2200" err="1"/>
              <a:t>sistema</a:t>
            </a:r>
            <a:r>
              <a:rPr lang="en-US" sz="2200"/>
              <a:t> </a:t>
            </a:r>
            <a:r>
              <a:rPr lang="en-US" sz="2200" err="1"/>
              <a:t>automáticamente</a:t>
            </a:r>
            <a:r>
              <a:rPr lang="en-US" sz="2200"/>
              <a:t> </a:t>
            </a:r>
            <a:r>
              <a:rPr lang="en-US" sz="2200" err="1"/>
              <a:t>cargara</a:t>
            </a:r>
            <a:r>
              <a:rPr lang="en-US" sz="2200"/>
              <a:t> el menu de los </a:t>
            </a:r>
            <a:r>
              <a:rPr lang="en-US" sz="2200" err="1"/>
              <a:t>cursos</a:t>
            </a:r>
            <a:r>
              <a:rPr lang="en-US" sz="2200"/>
              <a:t> </a:t>
            </a:r>
            <a:r>
              <a:rPr lang="en-US" sz="2200" err="1"/>
              <a:t>disponibles</a:t>
            </a:r>
            <a:r>
              <a:rPr lang="en-US" sz="2200"/>
              <a:t> al </a:t>
            </a:r>
            <a:r>
              <a:rPr lang="en-US" sz="2200" err="1"/>
              <a:t>seleccionarse</a:t>
            </a:r>
            <a:r>
              <a:rPr lang="en-US" sz="2200"/>
              <a:t>. </a:t>
            </a:r>
          </a:p>
          <a:p>
            <a:pPr lvl="1"/>
            <a:r>
              <a:rPr lang="en-US" sz="2200"/>
              <a:t>A mano </a:t>
            </a:r>
            <a:r>
              <a:rPr lang="en-US" sz="2200" err="1"/>
              <a:t>esquinera</a:t>
            </a:r>
            <a:r>
              <a:rPr lang="en-US" sz="2200"/>
              <a:t> del menu, </a:t>
            </a:r>
            <a:r>
              <a:rPr lang="en-US" sz="2200" err="1"/>
              <a:t>selecciona</a:t>
            </a:r>
            <a:r>
              <a:rPr lang="en-US" sz="2200"/>
              <a:t> </a:t>
            </a:r>
            <a:r>
              <a:rPr lang="en-US" sz="2200" b="1" i="1"/>
              <a:t>Grassroots</a:t>
            </a:r>
            <a:r>
              <a:rPr lang="en-US" sz="2200" b="1"/>
              <a:t>— </a:t>
            </a:r>
            <a:r>
              <a:rPr lang="en-US" sz="2200" b="1" err="1"/>
              <a:t>Nuevos</a:t>
            </a:r>
            <a:r>
              <a:rPr lang="en-US" sz="2200" b="1"/>
              <a:t> </a:t>
            </a:r>
            <a:r>
              <a:rPr lang="en-US" sz="2200" b="1" err="1"/>
              <a:t>Árbitros</a:t>
            </a:r>
            <a:r>
              <a:rPr lang="en-US" sz="2200" b="1"/>
              <a:t> (</a:t>
            </a:r>
            <a:r>
              <a:rPr lang="en-US" sz="2200" b="1" i="1"/>
              <a:t>Grassroots — First-Time Referees)</a:t>
            </a:r>
            <a:endParaRPr lang="en-US" sz="2200"/>
          </a:p>
          <a:p>
            <a:pPr lvl="1"/>
            <a:r>
              <a:rPr lang="en-US" sz="2200" err="1"/>
              <a:t>Selecciona</a:t>
            </a:r>
            <a:r>
              <a:rPr lang="en-US" sz="2200" b="1"/>
              <a:t> “</a:t>
            </a:r>
            <a:r>
              <a:rPr lang="en-US" sz="2200" b="1" err="1"/>
              <a:t>Ir</a:t>
            </a:r>
            <a:r>
              <a:rPr lang="en-US" sz="2200" b="1"/>
              <a:t> a la </a:t>
            </a:r>
            <a:r>
              <a:rPr lang="en-US" sz="2200" b="1" err="1"/>
              <a:t>lista</a:t>
            </a:r>
            <a:r>
              <a:rPr lang="en-US" sz="2200" b="1"/>
              <a:t> de </a:t>
            </a:r>
            <a:r>
              <a:rPr lang="en-US" sz="2200" b="1" err="1"/>
              <a:t>cursos</a:t>
            </a:r>
            <a:r>
              <a:rPr lang="en-US" sz="2200" b="1"/>
              <a:t>” (</a:t>
            </a:r>
            <a:r>
              <a:rPr lang="en-US" sz="2200" b="1" i="1"/>
              <a:t>Go to Course List)</a:t>
            </a:r>
            <a:r>
              <a:rPr lang="en-US" sz="2200" b="1"/>
              <a:t> </a:t>
            </a:r>
            <a:endParaRPr lang="en-US" sz="2200"/>
          </a:p>
          <a:p>
            <a:pPr lvl="1"/>
            <a:r>
              <a:rPr lang="en-US" sz="2200" err="1"/>
              <a:t>Selecciona</a:t>
            </a:r>
            <a:r>
              <a:rPr lang="en-US" sz="2200"/>
              <a:t> un </a:t>
            </a:r>
            <a:r>
              <a:rPr lang="en-US" sz="2200" err="1"/>
              <a:t>curso</a:t>
            </a:r>
            <a:r>
              <a:rPr lang="en-US" sz="2200"/>
              <a:t> con </a:t>
            </a:r>
            <a:r>
              <a:rPr lang="en-US" sz="2200" err="1"/>
              <a:t>sesión</a:t>
            </a:r>
            <a:r>
              <a:rPr lang="en-US" sz="2200"/>
              <a:t> de cancha </a:t>
            </a:r>
            <a:r>
              <a:rPr lang="en-US" sz="2200" err="1"/>
              <a:t>en</a:t>
            </a:r>
            <a:r>
              <a:rPr lang="en-US" sz="2200"/>
              <a:t> </a:t>
            </a:r>
            <a:r>
              <a:rPr lang="en-US" sz="2200" err="1"/>
              <a:t>tu</a:t>
            </a:r>
            <a:r>
              <a:rPr lang="en-US" sz="2200"/>
              <a:t> area o una </a:t>
            </a:r>
            <a:r>
              <a:rPr lang="en-US" sz="2200" err="1"/>
              <a:t>sesión</a:t>
            </a:r>
            <a:r>
              <a:rPr lang="en-US" sz="2200"/>
              <a:t> de cancha a la </a:t>
            </a:r>
            <a:r>
              <a:rPr lang="en-US" sz="2200" err="1"/>
              <a:t>cual</a:t>
            </a:r>
            <a:r>
              <a:rPr lang="en-US" sz="2200"/>
              <a:t> </a:t>
            </a:r>
            <a:r>
              <a:rPr lang="en-US" sz="2200" err="1"/>
              <a:t>puedas</a:t>
            </a:r>
            <a:r>
              <a:rPr lang="en-US" sz="2200"/>
              <a:t> </a:t>
            </a:r>
            <a:r>
              <a:rPr lang="en-US" sz="2200" err="1"/>
              <a:t>atender</a:t>
            </a:r>
            <a:r>
              <a:rPr lang="en-US" sz="2200"/>
              <a:t> y </a:t>
            </a:r>
            <a:r>
              <a:rPr lang="en-US" sz="2200" err="1"/>
              <a:t>regístrate</a:t>
            </a:r>
            <a:r>
              <a:rPr lang="en-US" sz="2200"/>
              <a:t> para el </a:t>
            </a:r>
            <a:r>
              <a:rPr lang="en-US" sz="2200" err="1"/>
              <a:t>curso</a:t>
            </a:r>
            <a:r>
              <a:rPr lang="en-US" sz="2200"/>
              <a:t>. VE LA LISTA DE CURSOS AQUÍ. </a:t>
            </a:r>
          </a:p>
          <a:p>
            <a:pPr lvl="1"/>
            <a:r>
              <a:rPr lang="en-US" sz="2200" err="1"/>
              <a:t>Completa</a:t>
            </a:r>
            <a:r>
              <a:rPr lang="en-US" sz="2200"/>
              <a:t> las </a:t>
            </a:r>
            <a:r>
              <a:rPr lang="en-US" sz="2200" err="1"/>
              <a:t>asignaciones</a:t>
            </a:r>
            <a:r>
              <a:rPr lang="en-US" sz="2200"/>
              <a:t> </a:t>
            </a:r>
            <a:r>
              <a:rPr lang="en-US" sz="2200" b="1"/>
              <a:t>ANTES</a:t>
            </a:r>
            <a:r>
              <a:rPr lang="en-US" sz="2200"/>
              <a:t> de </a:t>
            </a:r>
            <a:r>
              <a:rPr lang="en-US" sz="2200" err="1"/>
              <a:t>atender</a:t>
            </a:r>
            <a:r>
              <a:rPr lang="en-US" sz="2200"/>
              <a:t> las </a:t>
            </a:r>
            <a:r>
              <a:rPr lang="en-US" sz="2200" err="1"/>
              <a:t>sesión</a:t>
            </a:r>
            <a:r>
              <a:rPr lang="en-US" sz="2200"/>
              <a:t> de cancha. Si las </a:t>
            </a:r>
            <a:r>
              <a:rPr lang="en-US" sz="2200" err="1"/>
              <a:t>asignaciones</a:t>
            </a:r>
            <a:r>
              <a:rPr lang="en-US" sz="2200"/>
              <a:t> no son </a:t>
            </a:r>
            <a:r>
              <a:rPr lang="en-US" sz="2200" err="1"/>
              <a:t>completadas</a:t>
            </a:r>
            <a:r>
              <a:rPr lang="en-US" sz="2200"/>
              <a:t> </a:t>
            </a:r>
            <a:r>
              <a:rPr lang="en-US" sz="2200" err="1"/>
              <a:t>puede</a:t>
            </a:r>
            <a:r>
              <a:rPr lang="en-US" sz="2200"/>
              <a:t> ser que </a:t>
            </a:r>
            <a:r>
              <a:rPr lang="en-US" sz="2200" err="1"/>
              <a:t>te</a:t>
            </a:r>
            <a:r>
              <a:rPr lang="en-US" sz="2200"/>
              <a:t> </a:t>
            </a:r>
            <a:r>
              <a:rPr lang="en-US" sz="2200" err="1"/>
              <a:t>transfieran</a:t>
            </a:r>
            <a:r>
              <a:rPr lang="en-US" sz="2200"/>
              <a:t> a un </a:t>
            </a:r>
            <a:r>
              <a:rPr lang="en-US" sz="2200" err="1"/>
              <a:t>curso</a:t>
            </a:r>
            <a:r>
              <a:rPr lang="en-US" sz="2200"/>
              <a:t> con una </a:t>
            </a:r>
            <a:r>
              <a:rPr lang="en-US" sz="2200" err="1"/>
              <a:t>fecha</a:t>
            </a:r>
            <a:r>
              <a:rPr lang="en-US" sz="2200"/>
              <a:t> posterior. </a:t>
            </a:r>
          </a:p>
          <a:p>
            <a:pPr lvl="1"/>
            <a:r>
              <a:rPr lang="en-US" sz="2200" err="1"/>
              <a:t>Atiende</a:t>
            </a:r>
            <a:r>
              <a:rPr lang="en-US" sz="2200"/>
              <a:t> la </a:t>
            </a:r>
            <a:r>
              <a:rPr lang="en-US" sz="2200" err="1"/>
              <a:t>sesión</a:t>
            </a:r>
            <a:r>
              <a:rPr lang="en-US" sz="2200"/>
              <a:t> de cancha </a:t>
            </a:r>
          </a:p>
          <a:p>
            <a:pPr lvl="1"/>
            <a:r>
              <a:rPr lang="en-US" sz="2200"/>
              <a:t>Tu </a:t>
            </a:r>
            <a:r>
              <a:rPr lang="en-US" sz="2200" err="1"/>
              <a:t>gafete</a:t>
            </a:r>
            <a:r>
              <a:rPr lang="en-US" sz="2200"/>
              <a:t> se </a:t>
            </a:r>
            <a:r>
              <a:rPr lang="en-US" sz="2200" err="1"/>
              <a:t>te</a:t>
            </a:r>
            <a:r>
              <a:rPr lang="en-US" sz="2200"/>
              <a:t> </a:t>
            </a:r>
            <a:r>
              <a:rPr lang="en-US" sz="2200" err="1"/>
              <a:t>dará</a:t>
            </a:r>
            <a:r>
              <a:rPr lang="en-US" sz="2200"/>
              <a:t> al </a:t>
            </a:r>
            <a:r>
              <a:rPr lang="en-US" sz="2200" err="1"/>
              <a:t>terminar</a:t>
            </a:r>
            <a:r>
              <a:rPr lang="en-US" sz="2200"/>
              <a:t> la </a:t>
            </a:r>
            <a:r>
              <a:rPr lang="en-US" sz="2200" err="1"/>
              <a:t>sesión</a:t>
            </a:r>
            <a:r>
              <a:rPr lang="en-US" sz="2200"/>
              <a:t> de cancha  </a:t>
            </a:r>
            <a:br>
              <a:rPr lang="en-US" sz="2200"/>
            </a:br>
            <a:endParaRPr lang="en-US" sz="2200"/>
          </a:p>
          <a:p>
            <a:r>
              <a:rPr lang="en-US" sz="2600"/>
              <a:t>Si </a:t>
            </a:r>
            <a:r>
              <a:rPr lang="en-US" sz="2600" err="1"/>
              <a:t>necesitas</a:t>
            </a:r>
            <a:r>
              <a:rPr lang="en-US" sz="2600"/>
              <a:t> </a:t>
            </a:r>
            <a:r>
              <a:rPr lang="en-US" sz="2600" err="1"/>
              <a:t>asistencia</a:t>
            </a:r>
            <a:r>
              <a:rPr lang="en-US" sz="2600"/>
              <a:t> con </a:t>
            </a:r>
            <a:r>
              <a:rPr lang="en-US" sz="2600" err="1"/>
              <a:t>tu</a:t>
            </a:r>
            <a:r>
              <a:rPr lang="en-US" sz="2600"/>
              <a:t> </a:t>
            </a:r>
            <a:r>
              <a:rPr lang="en-US" sz="2600" err="1"/>
              <a:t>resignación</a:t>
            </a:r>
            <a:r>
              <a:rPr lang="en-US" sz="2600"/>
              <a:t>, </a:t>
            </a:r>
            <a:r>
              <a:rPr lang="en-US" sz="2600" err="1"/>
              <a:t>envía</a:t>
            </a:r>
            <a:r>
              <a:rPr lang="en-US" sz="2600"/>
              <a:t> un </a:t>
            </a:r>
            <a:r>
              <a:rPr lang="en-US" sz="2600" err="1"/>
              <a:t>correo</a:t>
            </a:r>
            <a:r>
              <a:rPr lang="en-US" sz="2600"/>
              <a:t> al </a:t>
            </a:r>
            <a:r>
              <a:rPr lang="en-US" sz="2600" err="1"/>
              <a:t>Secretario</a:t>
            </a:r>
            <a:r>
              <a:rPr lang="en-US" sz="2600"/>
              <a:t> de CNRA (</a:t>
            </a:r>
            <a:r>
              <a:rPr lang="en-US" sz="2600" i="1"/>
              <a:t>CNRA Registrar)</a:t>
            </a:r>
            <a:r>
              <a:rPr lang="en-US" sz="2600"/>
              <a:t> (</a:t>
            </a:r>
            <a:r>
              <a:rPr lang="en-US" sz="2600" u="sng">
                <a:hlinkClick r:id="rId2"/>
              </a:rPr>
              <a:t>registration@cnra.net</a:t>
            </a:r>
            <a:r>
              <a:rPr lang="en-US" sz="2600"/>
              <a:t>)</a:t>
            </a:r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AB6814-C6EB-F44C-9708-0E0F69B9F31A}"/>
              </a:ext>
            </a:extLst>
          </p:cNvPr>
          <p:cNvSpPr txBox="1"/>
          <p:nvPr/>
        </p:nvSpPr>
        <p:spPr>
          <a:xfrm>
            <a:off x="3443844" y="18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16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0531C-00CF-0444-969D-C3163656B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información</a:t>
            </a:r>
            <a:r>
              <a:rPr lang="en-US"/>
              <a:t> </a:t>
            </a:r>
            <a:r>
              <a:rPr lang="en-US" err="1"/>
              <a:t>adicional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1D09-BC43-B246-B4F2-F2561DA3F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cursos</a:t>
            </a:r>
            <a:r>
              <a:rPr lang="en-US" dirty="0"/>
              <a:t> de </a:t>
            </a:r>
            <a:r>
              <a:rPr lang="en-US" b="1" dirty="0"/>
              <a:t>Nivel </a:t>
            </a:r>
            <a:r>
              <a:rPr lang="en-US" b="1" dirty="0" err="1"/>
              <a:t>inicial</a:t>
            </a:r>
            <a:r>
              <a:rPr lang="en-US" b="1" dirty="0"/>
              <a:t> (</a:t>
            </a:r>
            <a:r>
              <a:rPr lang="en-US" b="1" i="1" dirty="0"/>
              <a:t>Entry level) </a:t>
            </a:r>
            <a:r>
              <a:rPr lang="en-US" dirty="0"/>
              <a:t>que </a:t>
            </a:r>
            <a:r>
              <a:rPr lang="en-US" dirty="0" err="1"/>
              <a:t>terminen</a:t>
            </a:r>
            <a:r>
              <a:rPr lang="en-US" dirty="0"/>
              <a:t> antes del 25 de </a:t>
            </a:r>
            <a:r>
              <a:rPr lang="en-US" dirty="0" err="1"/>
              <a:t>junio</a:t>
            </a:r>
            <a:r>
              <a:rPr lang="en-US" dirty="0"/>
              <a:t> </a:t>
            </a:r>
            <a:r>
              <a:rPr lang="en-US" dirty="0" err="1"/>
              <a:t>serán</a:t>
            </a:r>
            <a:r>
              <a:rPr lang="en-US" dirty="0"/>
              <a:t> </a:t>
            </a:r>
            <a:r>
              <a:rPr lang="en-US" dirty="0" err="1"/>
              <a:t>registrados</a:t>
            </a:r>
            <a:r>
              <a:rPr lang="en-US" dirty="0"/>
              <a:t> para el </a:t>
            </a:r>
            <a:r>
              <a:rPr lang="en-US" dirty="0" err="1"/>
              <a:t>año</a:t>
            </a:r>
            <a:r>
              <a:rPr lang="en-US" dirty="0"/>
              <a:t> actual. </a:t>
            </a:r>
            <a:r>
              <a:rPr lang="en-US" dirty="0" err="1"/>
              <a:t>Aquellos</a:t>
            </a:r>
            <a:r>
              <a:rPr lang="en-US" dirty="0"/>
              <a:t> </a:t>
            </a:r>
            <a:r>
              <a:rPr lang="en-US" dirty="0" err="1"/>
              <a:t>estudiantes</a:t>
            </a:r>
            <a:r>
              <a:rPr lang="en-US" dirty="0"/>
              <a:t> que </a:t>
            </a:r>
            <a:r>
              <a:rPr lang="en-US" dirty="0" err="1"/>
              <a:t>exitosamente</a:t>
            </a:r>
            <a:r>
              <a:rPr lang="en-US" dirty="0"/>
              <a:t> </a:t>
            </a:r>
            <a:r>
              <a:rPr lang="en-US" dirty="0" err="1"/>
              <a:t>completen</a:t>
            </a:r>
            <a:r>
              <a:rPr lang="en-US" dirty="0"/>
              <a:t>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cursos</a:t>
            </a:r>
            <a:r>
              <a:rPr lang="en-US" dirty="0"/>
              <a:t> </a:t>
            </a:r>
            <a:r>
              <a:rPr lang="en-US" dirty="0" err="1"/>
              <a:t>recibirán</a:t>
            </a:r>
            <a:r>
              <a:rPr lang="en-US" dirty="0"/>
              <a:t> un </a:t>
            </a:r>
            <a:r>
              <a:rPr lang="en-US" dirty="0" err="1"/>
              <a:t>gafete</a:t>
            </a:r>
            <a:r>
              <a:rPr lang="en-US" dirty="0"/>
              <a:t> de </a:t>
            </a:r>
            <a:r>
              <a:rPr lang="en-US" dirty="0" err="1"/>
              <a:t>Árbitro</a:t>
            </a:r>
            <a:r>
              <a:rPr lang="en-US" dirty="0"/>
              <a:t> para el </a:t>
            </a:r>
            <a:r>
              <a:rPr lang="en-US" dirty="0" err="1"/>
              <a:t>año</a:t>
            </a:r>
            <a:r>
              <a:rPr lang="en-US" dirty="0"/>
              <a:t> actual y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arbitrar</a:t>
            </a:r>
            <a:r>
              <a:rPr lang="en-US" dirty="0"/>
              <a:t> </a:t>
            </a:r>
            <a:r>
              <a:rPr lang="en-US" err="1"/>
              <a:t>partidos</a:t>
            </a:r>
            <a:r>
              <a:rPr lang="en-US"/>
              <a:t> </a:t>
            </a:r>
            <a:r>
              <a:rPr lang="es-ES_tradnl"/>
              <a:t>inmediatamente</a:t>
            </a:r>
            <a:r>
              <a:rPr lang="en-US"/>
              <a:t>. </a:t>
            </a:r>
            <a:r>
              <a:rPr lang="en-US" dirty="0"/>
              <a:t>Se le require al </a:t>
            </a:r>
            <a:r>
              <a:rPr lang="en-US" dirty="0" err="1"/>
              <a:t>Árbitro</a:t>
            </a:r>
            <a:r>
              <a:rPr lang="en-US" dirty="0"/>
              <a:t> que </a:t>
            </a:r>
            <a:r>
              <a:rPr lang="en-US" dirty="0" err="1"/>
              <a:t>renueve</a:t>
            </a:r>
            <a:r>
              <a:rPr lang="en-US" dirty="0"/>
              <a:t> sus </a:t>
            </a:r>
            <a:r>
              <a:rPr lang="en-US" dirty="0" err="1"/>
              <a:t>licencias</a:t>
            </a:r>
            <a:r>
              <a:rPr lang="en-US" dirty="0"/>
              <a:t> </a:t>
            </a:r>
            <a:r>
              <a:rPr lang="en-US" dirty="0" err="1"/>
              <a:t>anualmente</a:t>
            </a:r>
            <a:r>
              <a:rPr lang="en-US" dirty="0"/>
              <a:t> para la </a:t>
            </a:r>
            <a:r>
              <a:rPr lang="en-US" dirty="0" err="1"/>
              <a:t>temporada</a:t>
            </a:r>
            <a:r>
              <a:rPr lang="en-US" dirty="0"/>
              <a:t> </a:t>
            </a:r>
            <a:r>
              <a:rPr lang="en-US" dirty="0" err="1"/>
              <a:t>siguiente</a:t>
            </a:r>
            <a:r>
              <a:rPr lang="en-US" dirty="0"/>
              <a:t>. </a:t>
            </a:r>
          </a:p>
          <a:p>
            <a:r>
              <a:rPr lang="en-US" dirty="0" err="1"/>
              <a:t>Árbitros</a:t>
            </a:r>
            <a:r>
              <a:rPr lang="en-US" dirty="0"/>
              <a:t> que </a:t>
            </a:r>
            <a:r>
              <a:rPr lang="en-US" dirty="0" err="1"/>
              <a:t>completen</a:t>
            </a:r>
            <a:r>
              <a:rPr lang="en-US" dirty="0"/>
              <a:t> sus </a:t>
            </a:r>
            <a:r>
              <a:rPr lang="en-US" dirty="0" err="1"/>
              <a:t>cursos</a:t>
            </a:r>
            <a:r>
              <a:rPr lang="en-US" dirty="0"/>
              <a:t> de </a:t>
            </a:r>
            <a:r>
              <a:rPr lang="en-US" b="1" dirty="0"/>
              <a:t>Nivel </a:t>
            </a:r>
            <a:r>
              <a:rPr lang="en-US" b="1" dirty="0" err="1"/>
              <a:t>inicial</a:t>
            </a:r>
            <a:r>
              <a:rPr lang="en-US" b="1" dirty="0"/>
              <a:t> (</a:t>
            </a:r>
            <a:r>
              <a:rPr lang="en-US" b="1" i="1" dirty="0"/>
              <a:t>Entry level) </a:t>
            </a:r>
            <a:r>
              <a:rPr lang="en-US" dirty="0" err="1"/>
              <a:t>en</a:t>
            </a:r>
            <a:r>
              <a:rPr lang="en-US" dirty="0"/>
              <a:t> o </a:t>
            </a:r>
            <a:r>
              <a:rPr lang="en-US" dirty="0" err="1"/>
              <a:t>después</a:t>
            </a:r>
            <a:r>
              <a:rPr lang="en-US" dirty="0"/>
              <a:t> del 1 de Julio </a:t>
            </a:r>
            <a:r>
              <a:rPr lang="en-US" dirty="0" err="1"/>
              <a:t>serán</a:t>
            </a:r>
            <a:r>
              <a:rPr lang="en-US" dirty="0"/>
              <a:t> </a:t>
            </a:r>
            <a:r>
              <a:rPr lang="en-US" dirty="0" err="1"/>
              <a:t>registrados</a:t>
            </a:r>
            <a:r>
              <a:rPr lang="en-US" dirty="0"/>
              <a:t> para el </a:t>
            </a:r>
            <a:r>
              <a:rPr lang="en-US" dirty="0" err="1"/>
              <a:t>próximo</a:t>
            </a:r>
            <a:r>
              <a:rPr lang="en-US" dirty="0"/>
              <a:t> </a:t>
            </a:r>
            <a:r>
              <a:rPr lang="en-US" dirty="0" err="1"/>
              <a:t>año</a:t>
            </a:r>
            <a:r>
              <a:rPr lang="en-US" dirty="0"/>
              <a:t> y </a:t>
            </a:r>
            <a:r>
              <a:rPr lang="en-US" dirty="0" err="1"/>
              <a:t>recibirán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gafete</a:t>
            </a:r>
            <a:r>
              <a:rPr lang="en-US" dirty="0"/>
              <a:t> de </a:t>
            </a:r>
            <a:r>
              <a:rPr lang="en-US" dirty="0" err="1"/>
              <a:t>Árbitro</a:t>
            </a:r>
            <a:r>
              <a:rPr lang="en-US" dirty="0"/>
              <a:t>.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nuevos</a:t>
            </a:r>
            <a:r>
              <a:rPr lang="en-US" dirty="0"/>
              <a:t> </a:t>
            </a:r>
            <a:r>
              <a:rPr lang="en-US" dirty="0" err="1"/>
              <a:t>árbitros</a:t>
            </a:r>
            <a:r>
              <a:rPr lang="en-US" dirty="0"/>
              <a:t> </a:t>
            </a:r>
            <a:r>
              <a:rPr lang="en-US" dirty="0" err="1"/>
              <a:t>podrán</a:t>
            </a:r>
            <a:r>
              <a:rPr lang="en-US" dirty="0"/>
              <a:t> </a:t>
            </a:r>
            <a:r>
              <a:rPr lang="en-US" dirty="0" err="1"/>
              <a:t>arbitrar</a:t>
            </a:r>
            <a:r>
              <a:rPr lang="en-US" dirty="0"/>
              <a:t> lo que </a:t>
            </a:r>
            <a:r>
              <a:rPr lang="en-US" dirty="0" err="1"/>
              <a:t>resta</a:t>
            </a:r>
            <a:r>
              <a:rPr lang="en-US" dirty="0"/>
              <a:t> de la </a:t>
            </a:r>
            <a:r>
              <a:rPr lang="en-US" dirty="0" err="1"/>
              <a:t>temporada</a:t>
            </a:r>
            <a:r>
              <a:rPr lang="en-US" dirty="0"/>
              <a:t> </a:t>
            </a:r>
            <a:r>
              <a:rPr lang="en-US" dirty="0" err="1"/>
              <a:t>además</a:t>
            </a:r>
            <a:r>
              <a:rPr lang="en-US" dirty="0"/>
              <a:t> de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arbitrar</a:t>
            </a:r>
            <a:r>
              <a:rPr lang="en-US" dirty="0"/>
              <a:t> el </a:t>
            </a:r>
            <a:r>
              <a:rPr lang="en-US" dirty="0" err="1"/>
              <a:t>próximo</a:t>
            </a:r>
            <a:r>
              <a:rPr lang="en-US" dirty="0"/>
              <a:t> </a:t>
            </a:r>
            <a:r>
              <a:rPr lang="en-US" dirty="0" err="1"/>
              <a:t>año</a:t>
            </a:r>
            <a:r>
              <a:rPr lang="en-US" dirty="0"/>
              <a:t> antes de </a:t>
            </a:r>
            <a:r>
              <a:rPr lang="en-US" dirty="0" err="1"/>
              <a:t>tener</a:t>
            </a:r>
            <a:r>
              <a:rPr lang="en-US" dirty="0"/>
              <a:t> que </a:t>
            </a:r>
            <a:r>
              <a:rPr lang="en-US" dirty="0" err="1"/>
              <a:t>renovar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licencia</a:t>
            </a:r>
            <a:r>
              <a:rPr lang="en-US" dirty="0"/>
              <a:t> </a:t>
            </a:r>
            <a:r>
              <a:rPr lang="en-US" dirty="0" err="1"/>
              <a:t>anual</a:t>
            </a:r>
            <a:r>
              <a:rPr lang="en-US" dirty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36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</TotalTime>
  <Words>662</Words>
  <Application>Microsoft Macintosh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Conviértete en un Árbitro </vt:lpstr>
      <vt:lpstr>PowerPoint Presentation</vt:lpstr>
      <vt:lpstr>Requisitos: </vt:lpstr>
      <vt:lpstr>Requisitos:  (cONTINUADO)</vt:lpstr>
      <vt:lpstr>aSIGNACIONES:  </vt:lpstr>
      <vt:lpstr>inSTRUCCIÓNES DE rEGISTRACIÓN   </vt:lpstr>
      <vt:lpstr>inSTRUCCIÓNES DE rEGISTRACIÓN (coNTINUADO) </vt:lpstr>
      <vt:lpstr>información adicional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Conviértete en un Árbitro </dc:title>
  <dc:creator>Microsoft Office User</dc:creator>
  <cp:lastModifiedBy>Microsoft Office User</cp:lastModifiedBy>
  <cp:revision>3</cp:revision>
  <dcterms:created xsi:type="dcterms:W3CDTF">2021-09-03T16:03:48Z</dcterms:created>
  <dcterms:modified xsi:type="dcterms:W3CDTF">2021-09-04T06:20:56Z</dcterms:modified>
</cp:coreProperties>
</file>