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9"/>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92" r:id="rId28"/>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2" roundtripDataSignature="AMtx7mj3iNeABD6Ao+F7Btogt+JZuSScw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customschemas.google.com/relationships/presentationmetadata" Target="metadata"/><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arhad mansourian" userId="79fab968b52a286b" providerId="LiveId" clId="{EC07881D-6DAB-4349-BDCD-C0775DCE4310}"/>
    <pc:docChg chg="undo custSel delSld modSld">
      <pc:chgData name="farhad mansourian" userId="79fab968b52a286b" providerId="LiveId" clId="{EC07881D-6DAB-4349-BDCD-C0775DCE4310}" dt="2023-10-16T22:15:50.283" v="156" actId="47"/>
      <pc:docMkLst>
        <pc:docMk/>
      </pc:docMkLst>
      <pc:sldChg chg="modSp mod">
        <pc:chgData name="farhad mansourian" userId="79fab968b52a286b" providerId="LiveId" clId="{EC07881D-6DAB-4349-BDCD-C0775DCE4310}" dt="2023-10-16T22:15:37.013" v="155" actId="20577"/>
        <pc:sldMkLst>
          <pc:docMk/>
          <pc:sldMk cId="0" sldId="257"/>
        </pc:sldMkLst>
        <pc:spChg chg="mod">
          <ac:chgData name="farhad mansourian" userId="79fab968b52a286b" providerId="LiveId" clId="{EC07881D-6DAB-4349-BDCD-C0775DCE4310}" dt="2023-10-16T22:15:37.013" v="155" actId="20577"/>
          <ac:spMkLst>
            <pc:docMk/>
            <pc:sldMk cId="0" sldId="257"/>
            <ac:spMk id="90" creationId="{00000000-0000-0000-0000-000000000000}"/>
          </ac:spMkLst>
        </pc:spChg>
      </pc:sldChg>
      <pc:sldChg chg="modAnim">
        <pc:chgData name="farhad mansourian" userId="79fab968b52a286b" providerId="LiveId" clId="{EC07881D-6DAB-4349-BDCD-C0775DCE4310}" dt="2023-10-15T00:11:20.718" v="0"/>
        <pc:sldMkLst>
          <pc:docMk/>
          <pc:sldMk cId="0" sldId="258"/>
        </pc:sldMkLst>
      </pc:sldChg>
      <pc:sldChg chg="modAnim">
        <pc:chgData name="farhad mansourian" userId="79fab968b52a286b" providerId="LiveId" clId="{EC07881D-6DAB-4349-BDCD-C0775DCE4310}" dt="2023-10-15T00:11:30.013" v="1"/>
        <pc:sldMkLst>
          <pc:docMk/>
          <pc:sldMk cId="0" sldId="259"/>
        </pc:sldMkLst>
      </pc:sldChg>
      <pc:sldChg chg="modAnim">
        <pc:chgData name="farhad mansourian" userId="79fab968b52a286b" providerId="LiveId" clId="{EC07881D-6DAB-4349-BDCD-C0775DCE4310}" dt="2023-10-15T00:12:29.505" v="14"/>
        <pc:sldMkLst>
          <pc:docMk/>
          <pc:sldMk cId="0" sldId="260"/>
        </pc:sldMkLst>
      </pc:sldChg>
      <pc:sldChg chg="modAnim">
        <pc:chgData name="farhad mansourian" userId="79fab968b52a286b" providerId="LiveId" clId="{EC07881D-6DAB-4349-BDCD-C0775DCE4310}" dt="2023-10-15T00:13:14.320" v="27"/>
        <pc:sldMkLst>
          <pc:docMk/>
          <pc:sldMk cId="0" sldId="264"/>
        </pc:sldMkLst>
      </pc:sldChg>
      <pc:sldChg chg="mod modShow">
        <pc:chgData name="farhad mansourian" userId="79fab968b52a286b" providerId="LiveId" clId="{EC07881D-6DAB-4349-BDCD-C0775DCE4310}" dt="2023-10-15T00:19:28.394" v="40" actId="729"/>
        <pc:sldMkLst>
          <pc:docMk/>
          <pc:sldMk cId="0" sldId="265"/>
        </pc:sldMkLst>
      </pc:sldChg>
      <pc:sldChg chg="modSp mod modShow">
        <pc:chgData name="farhad mansourian" userId="79fab968b52a286b" providerId="LiveId" clId="{EC07881D-6DAB-4349-BDCD-C0775DCE4310}" dt="2023-10-15T00:20:37.362" v="48" actId="20577"/>
        <pc:sldMkLst>
          <pc:docMk/>
          <pc:sldMk cId="0" sldId="266"/>
        </pc:sldMkLst>
        <pc:spChg chg="mod">
          <ac:chgData name="farhad mansourian" userId="79fab968b52a286b" providerId="LiveId" clId="{EC07881D-6DAB-4349-BDCD-C0775DCE4310}" dt="2023-10-15T00:20:37.362" v="48" actId="20577"/>
          <ac:spMkLst>
            <pc:docMk/>
            <pc:sldMk cId="0" sldId="266"/>
            <ac:spMk id="143" creationId="{00000000-0000-0000-0000-000000000000}"/>
          </ac:spMkLst>
        </pc:spChg>
      </pc:sldChg>
      <pc:sldChg chg="mod modShow">
        <pc:chgData name="farhad mansourian" userId="79fab968b52a286b" providerId="LiveId" clId="{EC07881D-6DAB-4349-BDCD-C0775DCE4310}" dt="2023-10-15T00:19:45.674" v="43" actId="729"/>
        <pc:sldMkLst>
          <pc:docMk/>
          <pc:sldMk cId="0" sldId="267"/>
        </pc:sldMkLst>
      </pc:sldChg>
      <pc:sldChg chg="mod modShow">
        <pc:chgData name="farhad mansourian" userId="79fab968b52a286b" providerId="LiveId" clId="{EC07881D-6DAB-4349-BDCD-C0775DCE4310}" dt="2023-10-15T00:22:27.723" v="49" actId="729"/>
        <pc:sldMkLst>
          <pc:docMk/>
          <pc:sldMk cId="0" sldId="272"/>
        </pc:sldMkLst>
      </pc:sldChg>
      <pc:sldChg chg="mod modShow">
        <pc:chgData name="farhad mansourian" userId="79fab968b52a286b" providerId="LiveId" clId="{EC07881D-6DAB-4349-BDCD-C0775DCE4310}" dt="2023-10-15T00:13:52.363" v="28" actId="729"/>
        <pc:sldMkLst>
          <pc:docMk/>
          <pc:sldMk cId="0" sldId="273"/>
        </pc:sldMkLst>
      </pc:sldChg>
      <pc:sldChg chg="mod modShow">
        <pc:chgData name="farhad mansourian" userId="79fab968b52a286b" providerId="LiveId" clId="{EC07881D-6DAB-4349-BDCD-C0775DCE4310}" dt="2023-10-15T00:13:54.952" v="29" actId="729"/>
        <pc:sldMkLst>
          <pc:docMk/>
          <pc:sldMk cId="0" sldId="274"/>
        </pc:sldMkLst>
      </pc:sldChg>
      <pc:sldChg chg="mod modShow">
        <pc:chgData name="farhad mansourian" userId="79fab968b52a286b" providerId="LiveId" clId="{EC07881D-6DAB-4349-BDCD-C0775DCE4310}" dt="2023-10-15T00:13:59.823" v="30" actId="729"/>
        <pc:sldMkLst>
          <pc:docMk/>
          <pc:sldMk cId="0" sldId="275"/>
        </pc:sldMkLst>
      </pc:sldChg>
      <pc:sldChg chg="mod modShow">
        <pc:chgData name="farhad mansourian" userId="79fab968b52a286b" providerId="LiveId" clId="{EC07881D-6DAB-4349-BDCD-C0775DCE4310}" dt="2023-10-15T00:14:06.924" v="31" actId="729"/>
        <pc:sldMkLst>
          <pc:docMk/>
          <pc:sldMk cId="0" sldId="279"/>
        </pc:sldMkLst>
      </pc:sldChg>
      <pc:sldChg chg="modAnim">
        <pc:chgData name="farhad mansourian" userId="79fab968b52a286b" providerId="LiveId" clId="{EC07881D-6DAB-4349-BDCD-C0775DCE4310}" dt="2023-10-15T00:14:25.132" v="36"/>
        <pc:sldMkLst>
          <pc:docMk/>
          <pc:sldMk cId="0" sldId="280"/>
        </pc:sldMkLst>
      </pc:sldChg>
      <pc:sldChg chg="modAnim">
        <pc:chgData name="farhad mansourian" userId="79fab968b52a286b" providerId="LiveId" clId="{EC07881D-6DAB-4349-BDCD-C0775DCE4310}" dt="2023-10-15T00:15:00.532" v="39"/>
        <pc:sldMkLst>
          <pc:docMk/>
          <pc:sldMk cId="0" sldId="282"/>
        </pc:sldMkLst>
      </pc:sldChg>
      <pc:sldChg chg="del">
        <pc:chgData name="farhad mansourian" userId="79fab968b52a286b" providerId="LiveId" clId="{EC07881D-6DAB-4349-BDCD-C0775DCE4310}" dt="2023-10-16T22:15:50.283" v="156" actId="47"/>
        <pc:sldMkLst>
          <pc:docMk/>
          <pc:sldMk cId="3646435974" sldId="28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8" name="Google Shape;88;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8"/>
        <p:cNvGrpSpPr/>
        <p:nvPr/>
      </p:nvGrpSpPr>
      <p:grpSpPr>
        <a:xfrm>
          <a:off x="0" y="0"/>
          <a:ext cx="0" cy="0"/>
          <a:chOff x="0" y="0"/>
          <a:chExt cx="0" cy="0"/>
        </a:xfrm>
      </p:grpSpPr>
      <p:sp>
        <p:nvSpPr>
          <p:cNvPr id="139" name="Google Shape;139;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0" name="Google Shape;140;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2" name="Google Shape;152;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2"/>
        <p:cNvGrpSpPr/>
        <p:nvPr/>
      </p:nvGrpSpPr>
      <p:grpSpPr>
        <a:xfrm>
          <a:off x="0" y="0"/>
          <a:ext cx="0" cy="0"/>
          <a:chOff x="0" y="0"/>
          <a:chExt cx="0" cy="0"/>
        </a:xfrm>
      </p:grpSpPr>
      <p:sp>
        <p:nvSpPr>
          <p:cNvPr id="163" name="Google Shape;163;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4" name="Google Shape;164;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8"/>
        <p:cNvGrpSpPr/>
        <p:nvPr/>
      </p:nvGrpSpPr>
      <p:grpSpPr>
        <a:xfrm>
          <a:off x="0" y="0"/>
          <a:ext cx="0" cy="0"/>
          <a:chOff x="0" y="0"/>
          <a:chExt cx="0" cy="0"/>
        </a:xfrm>
      </p:grpSpPr>
      <p:sp>
        <p:nvSpPr>
          <p:cNvPr id="169" name="Google Shape;16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0" name="Google Shape;170;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6" name="Google Shape;176;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2" name="Google Shape;182;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4" name="Google Shape;194;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3" name="Google Shape;9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0" name="Google Shape;200;p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
        <p:cNvGrpSpPr/>
        <p:nvPr/>
      </p:nvGrpSpPr>
      <p:grpSpPr>
        <a:xfrm>
          <a:off x="0" y="0"/>
          <a:ext cx="0" cy="0"/>
          <a:chOff x="0" y="0"/>
          <a:chExt cx="0" cy="0"/>
        </a:xfrm>
      </p:grpSpPr>
      <p:sp>
        <p:nvSpPr>
          <p:cNvPr id="205" name="Google Shape;205;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6" name="Google Shape;206;p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0"/>
        <p:cNvGrpSpPr/>
        <p:nvPr/>
      </p:nvGrpSpPr>
      <p:grpSpPr>
        <a:xfrm>
          <a:off x="0" y="0"/>
          <a:ext cx="0" cy="0"/>
          <a:chOff x="0" y="0"/>
          <a:chExt cx="0" cy="0"/>
        </a:xfrm>
      </p:grpSpPr>
      <p:sp>
        <p:nvSpPr>
          <p:cNvPr id="211" name="Google Shape;211;p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2" name="Google Shape;212;p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8" name="Google Shape;218;p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24" name="Google Shape;224;p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p2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6" name="Google Shape;236;p2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9" name="Google Shape;99;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5" name="Google Shape;10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1" name="Google Shape;111;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2" name="Google Shape;122;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6"/>
        <p:cNvGrpSpPr/>
        <p:nvPr/>
      </p:nvGrpSpPr>
      <p:grpSpPr>
        <a:xfrm>
          <a:off x="0" y="0"/>
          <a:ext cx="0" cy="0"/>
          <a:chOff x="0" y="0"/>
          <a:chExt cx="0" cy="0"/>
        </a:xfrm>
      </p:grpSpPr>
      <p:sp>
        <p:nvSpPr>
          <p:cNvPr id="127" name="Google Shape;12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8" name="Google Shape;12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3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3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3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3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3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3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3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3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3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36"/>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36"/>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3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3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3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37"/>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37"/>
          <p:cNvSpPr>
            <a:spLocks noGrp="1"/>
          </p:cNvSpPr>
          <p:nvPr>
            <p:ph type="pic" idx="2"/>
          </p:nvPr>
        </p:nvSpPr>
        <p:spPr>
          <a:xfrm>
            <a:off x="5183188" y="987425"/>
            <a:ext cx="6172200" cy="4873625"/>
          </a:xfrm>
          <a:prstGeom prst="rect">
            <a:avLst/>
          </a:prstGeom>
          <a:noFill/>
          <a:ln>
            <a:noFill/>
          </a:ln>
        </p:spPr>
      </p:sp>
      <p:sp>
        <p:nvSpPr>
          <p:cNvPr id="64" name="Google Shape;64;p37"/>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3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3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3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3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38"/>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3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3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3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39"/>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39"/>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3" r:id="rId2"/>
    <p:sldLayoutId id="2147483656" r:id="rId3"/>
    <p:sldLayoutId id="2147483657" r:id="rId4"/>
    <p:sldLayoutId id="2147483658" r:id="rId5"/>
    <p:sldLayoutId id="2147483659"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lnSpcReduction="20000"/>
          </a:bodyPr>
          <a:lstStyle/>
          <a:p>
            <a:pPr marL="0" lvl="0" indent="0" algn="l" rtl="0">
              <a:lnSpc>
                <a:spcPct val="90000"/>
              </a:lnSpc>
              <a:spcBef>
                <a:spcPts val="0"/>
              </a:spcBef>
              <a:spcAft>
                <a:spcPts val="0"/>
              </a:spcAft>
              <a:buClr>
                <a:schemeClr val="dk1"/>
              </a:buClr>
              <a:buSzPts val="2800"/>
              <a:buNone/>
            </a:pPr>
            <a:r>
              <a:rPr lang="en-US" dirty="0"/>
              <a:t>                         </a:t>
            </a:r>
            <a:endParaRPr dirty="0"/>
          </a:p>
          <a:p>
            <a:pPr marL="0" lvl="0" indent="0" algn="l" rtl="0">
              <a:lnSpc>
                <a:spcPct val="90000"/>
              </a:lnSpc>
              <a:spcBef>
                <a:spcPts val="1000"/>
              </a:spcBef>
              <a:spcAft>
                <a:spcPts val="0"/>
              </a:spcAft>
              <a:buClr>
                <a:schemeClr val="dk1"/>
              </a:buClr>
              <a:buSzPts val="5400"/>
              <a:buNone/>
            </a:pPr>
            <a:r>
              <a:rPr lang="en-US" sz="5400" dirty="0"/>
              <a:t>        COACHING &amp; MENTORING </a:t>
            </a:r>
            <a:endParaRPr dirty="0"/>
          </a:p>
          <a:p>
            <a:pPr marL="0" lvl="0" indent="0" algn="l" rtl="0">
              <a:lnSpc>
                <a:spcPct val="90000"/>
              </a:lnSpc>
              <a:spcBef>
                <a:spcPts val="1000"/>
              </a:spcBef>
              <a:spcAft>
                <a:spcPts val="0"/>
              </a:spcAft>
              <a:buClr>
                <a:schemeClr val="dk1"/>
              </a:buClr>
              <a:buSzPts val="5400"/>
              <a:buNone/>
            </a:pPr>
            <a:r>
              <a:rPr lang="en-US" sz="5400" dirty="0"/>
              <a:t>                      </a:t>
            </a:r>
            <a:endParaRPr lang="en-US" dirty="0"/>
          </a:p>
          <a:p>
            <a:pPr marL="0" lvl="0" indent="0" algn="l" rtl="0">
              <a:lnSpc>
                <a:spcPct val="90000"/>
              </a:lnSpc>
              <a:spcBef>
                <a:spcPts val="1000"/>
              </a:spcBef>
              <a:spcAft>
                <a:spcPts val="0"/>
              </a:spcAft>
              <a:buClr>
                <a:schemeClr val="dk1"/>
              </a:buClr>
              <a:buSzPts val="5400"/>
              <a:buNone/>
            </a:pPr>
            <a:r>
              <a:rPr lang="en-US" sz="5400" dirty="0"/>
              <a:t>           ASSESSMENT PROGRAM</a:t>
            </a:r>
          </a:p>
          <a:p>
            <a:pPr marL="0" lvl="0" indent="0" algn="l" rtl="0">
              <a:lnSpc>
                <a:spcPct val="90000"/>
              </a:lnSpc>
              <a:spcBef>
                <a:spcPts val="1000"/>
              </a:spcBef>
              <a:spcAft>
                <a:spcPts val="0"/>
              </a:spcAft>
              <a:buClr>
                <a:schemeClr val="dk1"/>
              </a:buClr>
              <a:buSzPts val="5400"/>
              <a:buNone/>
            </a:pPr>
            <a:r>
              <a:rPr lang="en-US" sz="1500" b="1" dirty="0"/>
              <a:t>				</a:t>
            </a:r>
            <a:r>
              <a:rPr lang="en-US" sz="2200" dirty="0"/>
              <a:t>FARHAD MANSOURIAN</a:t>
            </a:r>
          </a:p>
          <a:p>
            <a:pPr marL="0" lvl="0" indent="0" algn="l" rtl="0">
              <a:lnSpc>
                <a:spcPct val="90000"/>
              </a:lnSpc>
              <a:spcBef>
                <a:spcPts val="1000"/>
              </a:spcBef>
              <a:spcAft>
                <a:spcPts val="0"/>
              </a:spcAft>
              <a:buClr>
                <a:schemeClr val="dk1"/>
              </a:buClr>
              <a:buSzPts val="5400"/>
              <a:buNone/>
            </a:pPr>
            <a:r>
              <a:rPr lang="en-US" sz="2200" dirty="0"/>
              <a:t>				NATIONAL COACH</a:t>
            </a:r>
          </a:p>
          <a:p>
            <a:pPr marL="0" lvl="0" indent="0" algn="l" rtl="0">
              <a:lnSpc>
                <a:spcPct val="90000"/>
              </a:lnSpc>
              <a:spcBef>
                <a:spcPts val="1000"/>
              </a:spcBef>
              <a:spcAft>
                <a:spcPts val="0"/>
              </a:spcAft>
              <a:buClr>
                <a:schemeClr val="dk1"/>
              </a:buClr>
              <a:buSzPts val="5400"/>
              <a:buNone/>
            </a:pPr>
            <a:r>
              <a:rPr lang="en-US" sz="5400" dirty="0"/>
              <a:t>				</a:t>
            </a:r>
            <a:r>
              <a:rPr lang="en-US" sz="2000" dirty="0"/>
              <a:t>October 15, 2023</a:t>
            </a:r>
          </a:p>
          <a:p>
            <a:pPr marL="0" lvl="0" indent="0" algn="l" rtl="0">
              <a:lnSpc>
                <a:spcPct val="90000"/>
              </a:lnSpc>
              <a:spcBef>
                <a:spcPts val="1000"/>
              </a:spcBef>
              <a:spcAft>
                <a:spcPts val="0"/>
              </a:spcAft>
              <a:buClr>
                <a:schemeClr val="dk1"/>
              </a:buClr>
              <a:buSzPts val="5400"/>
              <a:buNone/>
            </a:pPr>
            <a:r>
              <a:rPr lang="en-US" sz="2000" dirty="0"/>
              <a:t>			      Las Positas College, Livermore</a:t>
            </a:r>
            <a:endParaRPr sz="2000" dirty="0"/>
          </a:p>
        </p:txBody>
      </p:sp>
      <p:pic>
        <p:nvPicPr>
          <p:cNvPr id="2" name="Picture 1">
            <a:extLst>
              <a:ext uri="{FF2B5EF4-FFF2-40B4-BE49-F238E27FC236}">
                <a16:creationId xmlns:a16="http://schemas.microsoft.com/office/drawing/2014/main" id="{4E2C8C23-E93D-99D6-A887-29479BB57216}"/>
              </a:ext>
            </a:extLst>
          </p:cNvPr>
          <p:cNvPicPr>
            <a:picLocks noChangeAspect="1"/>
          </p:cNvPicPr>
          <p:nvPr/>
        </p:nvPicPr>
        <p:blipFill>
          <a:blip r:embed="rId3"/>
          <a:stretch>
            <a:fillRect/>
          </a:stretch>
        </p:blipFill>
        <p:spPr>
          <a:xfrm>
            <a:off x="4168385" y="397164"/>
            <a:ext cx="3855230" cy="177237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MATCH CONTROL</a:t>
            </a:r>
            <a:endParaRPr/>
          </a:p>
        </p:txBody>
      </p:sp>
      <p:sp>
        <p:nvSpPr>
          <p:cNvPr id="143" name="Google Shape;143;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400"/>
              <a:buChar char="•"/>
            </a:pPr>
            <a:r>
              <a:rPr lang="en-US" sz="2400" dirty="0"/>
              <a:t>Are we recognizing the nature of each incident?</a:t>
            </a:r>
            <a:endParaRPr dirty="0"/>
          </a:p>
          <a:p>
            <a:pPr marL="228600" lvl="0" indent="-228600" algn="l" rtl="0">
              <a:lnSpc>
                <a:spcPct val="90000"/>
              </a:lnSpc>
              <a:spcBef>
                <a:spcPts val="1000"/>
              </a:spcBef>
              <a:spcAft>
                <a:spcPts val="0"/>
              </a:spcAft>
              <a:buClr>
                <a:schemeClr val="dk1"/>
              </a:buClr>
              <a:buSzPts val="2400"/>
              <a:buChar char="•"/>
            </a:pPr>
            <a:r>
              <a:rPr lang="en-US" sz="2400" dirty="0"/>
              <a:t>Are we showing relevant reaction for each incident?</a:t>
            </a:r>
            <a:endParaRPr dirty="0"/>
          </a:p>
          <a:p>
            <a:pPr marL="228600" lvl="0" indent="-228600" algn="l" rtl="0">
              <a:lnSpc>
                <a:spcPct val="90000"/>
              </a:lnSpc>
              <a:spcBef>
                <a:spcPts val="1000"/>
              </a:spcBef>
              <a:spcAft>
                <a:spcPts val="0"/>
              </a:spcAft>
              <a:buClr>
                <a:schemeClr val="dk1"/>
              </a:buClr>
              <a:buSzPts val="2400"/>
              <a:buChar char="•"/>
            </a:pPr>
            <a:r>
              <a:rPr lang="en-US" sz="2400" dirty="0"/>
              <a:t>Is our interaction relevant? Meaning are we RAISING the TEMPERATURE or are we POURING COLD WATER?</a:t>
            </a:r>
            <a:endParaRPr dirty="0"/>
          </a:p>
          <a:p>
            <a:pPr marL="228600" lvl="0" indent="-228600" algn="l" rtl="0">
              <a:lnSpc>
                <a:spcPct val="90000"/>
              </a:lnSpc>
              <a:spcBef>
                <a:spcPts val="1000"/>
              </a:spcBef>
              <a:spcAft>
                <a:spcPts val="0"/>
              </a:spcAft>
              <a:buClr>
                <a:schemeClr val="dk1"/>
              </a:buClr>
              <a:buSzPts val="2400"/>
              <a:buChar char="•"/>
            </a:pPr>
            <a:r>
              <a:rPr lang="en-US" sz="2400" dirty="0"/>
              <a:t>When players mood changed, did we noticed that? Why or why not?</a:t>
            </a:r>
            <a:endParaRPr dirty="0"/>
          </a:p>
          <a:p>
            <a:pPr marL="228600" lvl="0" indent="-228600" algn="l" rtl="0">
              <a:lnSpc>
                <a:spcPct val="90000"/>
              </a:lnSpc>
              <a:spcBef>
                <a:spcPts val="1000"/>
              </a:spcBef>
              <a:spcAft>
                <a:spcPts val="0"/>
              </a:spcAft>
              <a:buClr>
                <a:schemeClr val="dk1"/>
              </a:buClr>
              <a:buSzPts val="2400"/>
              <a:buChar char="•"/>
            </a:pPr>
            <a:r>
              <a:rPr lang="en-US" sz="2400" dirty="0"/>
              <a:t>Managing the mood of players is KEY to match control and success</a:t>
            </a:r>
            <a:endParaRPr dirty="0"/>
          </a:p>
          <a:p>
            <a:pPr marL="228600" lvl="0" indent="-228600" algn="l" rtl="0">
              <a:lnSpc>
                <a:spcPct val="90000"/>
              </a:lnSpc>
              <a:spcBef>
                <a:spcPts val="1000"/>
              </a:spcBef>
              <a:spcAft>
                <a:spcPts val="0"/>
              </a:spcAft>
              <a:buClr>
                <a:schemeClr val="dk1"/>
              </a:buClr>
              <a:buSzPts val="2400"/>
              <a:buChar char="•"/>
            </a:pPr>
            <a:r>
              <a:rPr lang="en-US" sz="2400" dirty="0"/>
              <a:t>Signs :</a:t>
            </a:r>
            <a:endParaRPr dirty="0"/>
          </a:p>
          <a:p>
            <a:pPr marL="0" lvl="0" indent="0" algn="l" rtl="0">
              <a:lnSpc>
                <a:spcPct val="90000"/>
              </a:lnSpc>
              <a:spcBef>
                <a:spcPts val="1000"/>
              </a:spcBef>
              <a:spcAft>
                <a:spcPts val="0"/>
              </a:spcAft>
              <a:buClr>
                <a:schemeClr val="dk1"/>
              </a:buClr>
              <a:buSzPts val="2400"/>
              <a:buNone/>
            </a:pPr>
            <a:r>
              <a:rPr lang="en-US" sz="2400" b="0" i="0" u="none" strike="noStrike" dirty="0">
                <a:latin typeface="Calibri"/>
                <a:ea typeface="Calibri"/>
                <a:cs typeface="Calibri"/>
                <a:sym typeface="Calibri"/>
              </a:rPr>
              <a:t>	Players arguing with referee.</a:t>
            </a:r>
            <a:endParaRPr dirty="0"/>
          </a:p>
          <a:p>
            <a:pPr marL="0" lvl="0" indent="0" algn="l" rtl="0">
              <a:lnSpc>
                <a:spcPct val="90000"/>
              </a:lnSpc>
              <a:spcBef>
                <a:spcPts val="1000"/>
              </a:spcBef>
              <a:spcAft>
                <a:spcPts val="0"/>
              </a:spcAft>
              <a:buClr>
                <a:schemeClr val="dk1"/>
              </a:buClr>
              <a:buSzPts val="2400"/>
              <a:buNone/>
            </a:pPr>
            <a:r>
              <a:rPr lang="en-US" sz="2400" dirty="0">
                <a:latin typeface="Arial"/>
                <a:ea typeface="Arial"/>
                <a:cs typeface="Arial"/>
                <a:sym typeface="Arial"/>
              </a:rPr>
              <a:t>	</a:t>
            </a:r>
            <a:r>
              <a:rPr lang="en-US" sz="2400" b="0" i="0" u="none" strike="noStrike" dirty="0">
                <a:latin typeface="Calibri"/>
                <a:ea typeface="Calibri"/>
                <a:cs typeface="Calibri"/>
                <a:sym typeface="Calibri"/>
              </a:rPr>
              <a:t>Players not cooperating.</a:t>
            </a:r>
            <a:endParaRPr dirty="0"/>
          </a:p>
          <a:p>
            <a:pPr marL="0" lvl="0" indent="0" algn="l" rtl="0">
              <a:lnSpc>
                <a:spcPct val="90000"/>
              </a:lnSpc>
              <a:spcBef>
                <a:spcPts val="1000"/>
              </a:spcBef>
              <a:spcAft>
                <a:spcPts val="0"/>
              </a:spcAft>
              <a:buClr>
                <a:schemeClr val="dk1"/>
              </a:buClr>
              <a:buSzPts val="2400"/>
              <a:buNone/>
            </a:pPr>
            <a:r>
              <a:rPr lang="en-US" sz="2400" dirty="0">
                <a:latin typeface="Arial"/>
                <a:ea typeface="Arial"/>
                <a:cs typeface="Arial"/>
                <a:sym typeface="Arial"/>
              </a:rPr>
              <a:t>What/How is </a:t>
            </a:r>
            <a:r>
              <a:rPr lang="en-US" sz="2400" b="0" i="0" u="none" strike="noStrike" dirty="0">
                <a:latin typeface="Calibri"/>
                <a:ea typeface="Calibri"/>
                <a:cs typeface="Calibri"/>
                <a:sym typeface="Calibri"/>
              </a:rPr>
              <a:t>Referee’s technique/relationships with players.</a:t>
            </a:r>
            <a:endParaRPr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3">
                                            <p:txEl>
                                              <p:pRg st="0" end="0"/>
                                            </p:txEl>
                                          </p:spTgt>
                                        </p:tgtEl>
                                        <p:attrNameLst>
                                          <p:attrName>style.visibility</p:attrName>
                                        </p:attrNameLst>
                                      </p:cBhvr>
                                      <p:to>
                                        <p:strVal val="visible"/>
                                      </p:to>
                                    </p:set>
                                    <p:anim calcmode="lin" valueType="num">
                                      <p:cBhvr additive="base">
                                        <p:cTn id="7" dur="500"/>
                                        <p:tgtEl>
                                          <p:spTgt spid="14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3">
                                            <p:txEl>
                                              <p:pRg st="1" end="1"/>
                                            </p:txEl>
                                          </p:spTgt>
                                        </p:tgtEl>
                                        <p:attrNameLst>
                                          <p:attrName>style.visibility</p:attrName>
                                        </p:attrNameLst>
                                      </p:cBhvr>
                                      <p:to>
                                        <p:strVal val="visible"/>
                                      </p:to>
                                    </p:set>
                                    <p:anim calcmode="lin" valueType="num">
                                      <p:cBhvr additive="base">
                                        <p:cTn id="12" dur="500"/>
                                        <p:tgtEl>
                                          <p:spTgt spid="1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3">
                                            <p:txEl>
                                              <p:pRg st="2" end="2"/>
                                            </p:txEl>
                                          </p:spTgt>
                                        </p:tgtEl>
                                        <p:attrNameLst>
                                          <p:attrName>style.visibility</p:attrName>
                                        </p:attrNameLst>
                                      </p:cBhvr>
                                      <p:to>
                                        <p:strVal val="visible"/>
                                      </p:to>
                                    </p:set>
                                    <p:anim calcmode="lin" valueType="num">
                                      <p:cBhvr additive="base">
                                        <p:cTn id="17" dur="500"/>
                                        <p:tgtEl>
                                          <p:spTgt spid="1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43">
                                            <p:txEl>
                                              <p:pRg st="3" end="3"/>
                                            </p:txEl>
                                          </p:spTgt>
                                        </p:tgtEl>
                                        <p:attrNameLst>
                                          <p:attrName>style.visibility</p:attrName>
                                        </p:attrNameLst>
                                      </p:cBhvr>
                                      <p:to>
                                        <p:strVal val="visible"/>
                                      </p:to>
                                    </p:set>
                                    <p:anim calcmode="lin" valueType="num">
                                      <p:cBhvr additive="base">
                                        <p:cTn id="22" dur="500"/>
                                        <p:tgtEl>
                                          <p:spTgt spid="14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3">
                                            <p:txEl>
                                              <p:pRg st="4" end="4"/>
                                            </p:txEl>
                                          </p:spTgt>
                                        </p:tgtEl>
                                        <p:attrNameLst>
                                          <p:attrName>style.visibility</p:attrName>
                                        </p:attrNameLst>
                                      </p:cBhvr>
                                      <p:to>
                                        <p:strVal val="visible"/>
                                      </p:to>
                                    </p:set>
                                    <p:anim calcmode="lin" valueType="num">
                                      <p:cBhvr additive="base">
                                        <p:cTn id="27" dur="500"/>
                                        <p:tgtEl>
                                          <p:spTgt spid="14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43">
                                            <p:txEl>
                                              <p:pRg st="5" end="5"/>
                                            </p:txEl>
                                          </p:spTgt>
                                        </p:tgtEl>
                                        <p:attrNameLst>
                                          <p:attrName>style.visibility</p:attrName>
                                        </p:attrNameLst>
                                      </p:cBhvr>
                                      <p:to>
                                        <p:strVal val="visible"/>
                                      </p:to>
                                    </p:set>
                                    <p:anim calcmode="lin" valueType="num">
                                      <p:cBhvr additive="base">
                                        <p:cTn id="32" dur="500"/>
                                        <p:tgtEl>
                                          <p:spTgt spid="14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43">
                                            <p:txEl>
                                              <p:pRg st="6" end="6"/>
                                            </p:txEl>
                                          </p:spTgt>
                                        </p:tgtEl>
                                        <p:attrNameLst>
                                          <p:attrName>style.visibility</p:attrName>
                                        </p:attrNameLst>
                                      </p:cBhvr>
                                      <p:to>
                                        <p:strVal val="visible"/>
                                      </p:to>
                                    </p:set>
                                    <p:anim calcmode="lin" valueType="num">
                                      <p:cBhvr additive="base">
                                        <p:cTn id="37" dur="500"/>
                                        <p:tgtEl>
                                          <p:spTgt spid="14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43">
                                            <p:txEl>
                                              <p:pRg st="7" end="7"/>
                                            </p:txEl>
                                          </p:spTgt>
                                        </p:tgtEl>
                                        <p:attrNameLst>
                                          <p:attrName>style.visibility</p:attrName>
                                        </p:attrNameLst>
                                      </p:cBhvr>
                                      <p:to>
                                        <p:strVal val="visible"/>
                                      </p:to>
                                    </p:set>
                                    <p:anim calcmode="lin" valueType="num">
                                      <p:cBhvr additive="base">
                                        <p:cTn id="42" dur="500"/>
                                        <p:tgtEl>
                                          <p:spTgt spid="14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43">
                                            <p:txEl>
                                              <p:pRg st="8" end="8"/>
                                            </p:txEl>
                                          </p:spTgt>
                                        </p:tgtEl>
                                        <p:attrNameLst>
                                          <p:attrName>style.visibility</p:attrName>
                                        </p:attrNameLst>
                                      </p:cBhvr>
                                      <p:to>
                                        <p:strVal val="visible"/>
                                      </p:to>
                                    </p:set>
                                    <p:anim calcmode="lin" valueType="num">
                                      <p:cBhvr additive="base">
                                        <p:cTn id="47" dur="500"/>
                                        <p:tgtEl>
                                          <p:spTgt spid="14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MATCH CONTROL</a:t>
            </a:r>
            <a:endParaRPr/>
          </a:p>
        </p:txBody>
      </p:sp>
      <p:sp>
        <p:nvSpPr>
          <p:cNvPr id="149" name="Google Shape;149;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0" i="0" u="none" strike="noStrike">
                <a:latin typeface="Calibri"/>
                <a:ea typeface="Calibri"/>
                <a:cs typeface="Calibri"/>
                <a:sym typeface="Calibri"/>
              </a:rPr>
              <a:t>Accuracy of foul identification.</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Appropriate foul selection.</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Number of fouls called (minutes noted if possible).</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Misconduct accuracy (number, reason and minute noted).</a:t>
            </a:r>
            <a:endParaRPr/>
          </a:p>
          <a:p>
            <a:pPr marL="0" lvl="0" indent="0" algn="l" rtl="0">
              <a:lnSpc>
                <a:spcPct val="90000"/>
              </a:lnSpc>
              <a:spcBef>
                <a:spcPts val="1000"/>
              </a:spcBef>
              <a:spcAft>
                <a:spcPts val="0"/>
              </a:spcAft>
              <a:buClr>
                <a:schemeClr val="dk1"/>
              </a:buClr>
              <a:buSzPts val="2800"/>
              <a:buNone/>
            </a:pPr>
            <a:r>
              <a:rPr lang="en-US">
                <a:latin typeface="Calibri"/>
                <a:ea typeface="Calibri"/>
                <a:cs typeface="Calibri"/>
                <a:sym typeface="Calibri"/>
              </a:rPr>
              <a:t>Key Match Incidents recognized and accurately dealt with.</a:t>
            </a:r>
            <a:endParaRPr b="0" i="0" u="none" strike="noStrike">
              <a:latin typeface="Calibri"/>
              <a:ea typeface="Calibri"/>
              <a:cs typeface="Calibri"/>
              <a:sym typeface="Calibri"/>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Mass confrontations.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anim calcmode="lin" valueType="num">
                                      <p:cBhvr additive="base">
                                        <p:cTn id="7" dur="500"/>
                                        <p:tgtEl>
                                          <p:spTgt spid="14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49">
                                            <p:txEl>
                                              <p:pRg st="1" end="1"/>
                                            </p:txEl>
                                          </p:spTgt>
                                        </p:tgtEl>
                                        <p:attrNameLst>
                                          <p:attrName>style.visibility</p:attrName>
                                        </p:attrNameLst>
                                      </p:cBhvr>
                                      <p:to>
                                        <p:strVal val="visible"/>
                                      </p:to>
                                    </p:set>
                                    <p:anim calcmode="lin" valueType="num">
                                      <p:cBhvr additive="base">
                                        <p:cTn id="12" dur="500"/>
                                        <p:tgtEl>
                                          <p:spTgt spid="14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49">
                                            <p:txEl>
                                              <p:pRg st="2" end="2"/>
                                            </p:txEl>
                                          </p:spTgt>
                                        </p:tgtEl>
                                        <p:attrNameLst>
                                          <p:attrName>style.visibility</p:attrName>
                                        </p:attrNameLst>
                                      </p:cBhvr>
                                      <p:to>
                                        <p:strVal val="visible"/>
                                      </p:to>
                                    </p:set>
                                    <p:anim calcmode="lin" valueType="num">
                                      <p:cBhvr additive="base">
                                        <p:cTn id="17" dur="500"/>
                                        <p:tgtEl>
                                          <p:spTgt spid="14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49">
                                            <p:txEl>
                                              <p:pRg st="3" end="3"/>
                                            </p:txEl>
                                          </p:spTgt>
                                        </p:tgtEl>
                                        <p:attrNameLst>
                                          <p:attrName>style.visibility</p:attrName>
                                        </p:attrNameLst>
                                      </p:cBhvr>
                                      <p:to>
                                        <p:strVal val="visible"/>
                                      </p:to>
                                    </p:set>
                                    <p:anim calcmode="lin" valueType="num">
                                      <p:cBhvr additive="base">
                                        <p:cTn id="22" dur="500"/>
                                        <p:tgtEl>
                                          <p:spTgt spid="14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49">
                                            <p:txEl>
                                              <p:pRg st="4" end="4"/>
                                            </p:txEl>
                                          </p:spTgt>
                                        </p:tgtEl>
                                        <p:attrNameLst>
                                          <p:attrName>style.visibility</p:attrName>
                                        </p:attrNameLst>
                                      </p:cBhvr>
                                      <p:to>
                                        <p:strVal val="visible"/>
                                      </p:to>
                                    </p:set>
                                    <p:anim calcmode="lin" valueType="num">
                                      <p:cBhvr additive="base">
                                        <p:cTn id="27" dur="500"/>
                                        <p:tgtEl>
                                          <p:spTgt spid="149">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49">
                                            <p:txEl>
                                              <p:pRg st="5" end="5"/>
                                            </p:txEl>
                                          </p:spTgt>
                                        </p:tgtEl>
                                        <p:attrNameLst>
                                          <p:attrName>style.visibility</p:attrName>
                                        </p:attrNameLst>
                                      </p:cBhvr>
                                      <p:to>
                                        <p:strVal val="visible"/>
                                      </p:to>
                                    </p:set>
                                    <p:anim calcmode="lin" valueType="num">
                                      <p:cBhvr additive="base">
                                        <p:cTn id="32" dur="500"/>
                                        <p:tgtEl>
                                          <p:spTgt spid="149">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Google Shape;154;p13"/>
          <p:cNvSpPr txBox="1">
            <a:spLocks noGrp="1"/>
          </p:cNvSpPr>
          <p:nvPr>
            <p:ph type="title"/>
          </p:nvPr>
        </p:nvSpPr>
        <p:spPr>
          <a:xfrm>
            <a:off x="1177834" y="399960"/>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INTERACTION WITH PLAYERS</a:t>
            </a:r>
            <a:endParaRPr/>
          </a:p>
        </p:txBody>
      </p:sp>
      <p:sp>
        <p:nvSpPr>
          <p:cNvPr id="155" name="Google Shape;155;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200"/>
              <a:buNone/>
            </a:pPr>
            <a:r>
              <a:rPr lang="en-US" sz="2200"/>
              <a:t>Interacting can be verbal and non verbal.</a:t>
            </a:r>
            <a:endParaRPr/>
          </a:p>
          <a:p>
            <a:pPr marL="0" lvl="0" indent="0" algn="l" rtl="0">
              <a:lnSpc>
                <a:spcPct val="90000"/>
              </a:lnSpc>
              <a:spcBef>
                <a:spcPts val="1000"/>
              </a:spcBef>
              <a:spcAft>
                <a:spcPts val="0"/>
              </a:spcAft>
              <a:buClr>
                <a:schemeClr val="dk1"/>
              </a:buClr>
              <a:buSzPts val="2200"/>
              <a:buNone/>
            </a:pPr>
            <a:r>
              <a:rPr lang="en-US" sz="2200"/>
              <a:t>Open to communication?</a:t>
            </a:r>
            <a:endParaRPr/>
          </a:p>
          <a:p>
            <a:pPr marL="0" lvl="0" indent="0" algn="l" rtl="0">
              <a:lnSpc>
                <a:spcPct val="90000"/>
              </a:lnSpc>
              <a:spcBef>
                <a:spcPts val="1000"/>
              </a:spcBef>
              <a:spcAft>
                <a:spcPts val="0"/>
              </a:spcAft>
              <a:buClr>
                <a:schemeClr val="dk1"/>
              </a:buClr>
              <a:buSzPts val="2200"/>
              <a:buNone/>
            </a:pPr>
            <a:r>
              <a:rPr lang="en-US" sz="2200"/>
              <a:t>Was match control good?</a:t>
            </a:r>
            <a:endParaRPr/>
          </a:p>
          <a:p>
            <a:pPr marL="0" lvl="0" indent="0" algn="l" rtl="0">
              <a:lnSpc>
                <a:spcPct val="90000"/>
              </a:lnSpc>
              <a:spcBef>
                <a:spcPts val="1000"/>
              </a:spcBef>
              <a:spcAft>
                <a:spcPts val="0"/>
              </a:spcAft>
              <a:buClr>
                <a:schemeClr val="dk1"/>
              </a:buClr>
              <a:buSzPts val="2200"/>
              <a:buNone/>
            </a:pPr>
            <a:r>
              <a:rPr lang="en-US" sz="2200"/>
              <a:t>If yes, what did the official do to achieve that?</a:t>
            </a:r>
            <a:endParaRPr/>
          </a:p>
          <a:p>
            <a:pPr marL="0" lvl="0" indent="0" algn="l" rtl="0">
              <a:lnSpc>
                <a:spcPct val="90000"/>
              </a:lnSpc>
              <a:spcBef>
                <a:spcPts val="1000"/>
              </a:spcBef>
              <a:spcAft>
                <a:spcPts val="0"/>
              </a:spcAft>
              <a:buClr>
                <a:schemeClr val="dk1"/>
              </a:buClr>
              <a:buSzPts val="2200"/>
              <a:buNone/>
            </a:pPr>
            <a:r>
              <a:rPr lang="en-US" sz="2200"/>
              <a:t>How did the official interact with players?</a:t>
            </a:r>
            <a:endParaRPr/>
          </a:p>
          <a:p>
            <a:pPr marL="0" lvl="0" indent="0" algn="l" rtl="0">
              <a:lnSpc>
                <a:spcPct val="90000"/>
              </a:lnSpc>
              <a:spcBef>
                <a:spcPts val="1000"/>
              </a:spcBef>
              <a:spcAft>
                <a:spcPts val="0"/>
              </a:spcAft>
              <a:buClr>
                <a:schemeClr val="dk1"/>
              </a:buClr>
              <a:buSzPts val="2200"/>
              <a:buNone/>
            </a:pPr>
            <a:r>
              <a:rPr lang="en-US" sz="2200"/>
              <a:t>If no, why not?</a:t>
            </a:r>
            <a:endParaRPr/>
          </a:p>
          <a:p>
            <a:pPr marL="0" lvl="0" indent="0" algn="l" rtl="0">
              <a:lnSpc>
                <a:spcPct val="90000"/>
              </a:lnSpc>
              <a:spcBef>
                <a:spcPts val="1000"/>
              </a:spcBef>
              <a:spcAft>
                <a:spcPts val="0"/>
              </a:spcAft>
              <a:buClr>
                <a:schemeClr val="dk1"/>
              </a:buClr>
              <a:buSzPts val="2200"/>
              <a:buNone/>
            </a:pPr>
            <a:r>
              <a:rPr lang="en-US" sz="2200"/>
              <a:t>Was he/she surrounded?</a:t>
            </a:r>
            <a:endParaRPr/>
          </a:p>
          <a:p>
            <a:pPr marL="0" lvl="0" indent="0" algn="l" rtl="0">
              <a:lnSpc>
                <a:spcPct val="90000"/>
              </a:lnSpc>
              <a:spcBef>
                <a:spcPts val="1000"/>
              </a:spcBef>
              <a:spcAft>
                <a:spcPts val="0"/>
              </a:spcAft>
              <a:buClr>
                <a:schemeClr val="dk1"/>
              </a:buClr>
              <a:buSzPts val="2200"/>
              <a:buNone/>
            </a:pPr>
            <a:r>
              <a:rPr lang="en-US" sz="2200"/>
              <a:t>Did the official have any natural authority?</a:t>
            </a:r>
            <a:endParaRPr/>
          </a:p>
          <a:p>
            <a:pPr marL="0" lvl="0" indent="0" algn="l" rtl="0">
              <a:lnSpc>
                <a:spcPct val="90000"/>
              </a:lnSpc>
              <a:spcBef>
                <a:spcPts val="1000"/>
              </a:spcBef>
              <a:spcAft>
                <a:spcPts val="0"/>
              </a:spcAft>
              <a:buClr>
                <a:schemeClr val="dk1"/>
              </a:buClr>
              <a:buSzPts val="2200"/>
              <a:buNone/>
            </a:pPr>
            <a:r>
              <a:rPr lang="en-US" sz="2200"/>
              <a:t>Did the official not have a “buy in” ? When did that start? Why ? Did it continue?</a:t>
            </a:r>
            <a:endParaRPr/>
          </a:p>
          <a:p>
            <a:pPr marL="0" lvl="0" indent="0" algn="l" rtl="0">
              <a:lnSpc>
                <a:spcPct val="90000"/>
              </a:lnSpc>
              <a:spcBef>
                <a:spcPts val="1000"/>
              </a:spcBef>
              <a:spcAft>
                <a:spcPts val="0"/>
              </a:spcAft>
              <a:buClr>
                <a:schemeClr val="dk1"/>
              </a:buClr>
              <a:buSzPts val="2200"/>
              <a:buNone/>
            </a:pPr>
            <a:r>
              <a:rPr lang="en-US" sz="2200"/>
              <a:t>Is the referee comfortable interacting with players? </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55">
                                            <p:txEl>
                                              <p:pRg st="0" end="0"/>
                                            </p:txEl>
                                          </p:spTgt>
                                        </p:tgtEl>
                                        <p:attrNameLst>
                                          <p:attrName>style.visibility</p:attrName>
                                        </p:attrNameLst>
                                      </p:cBhvr>
                                      <p:to>
                                        <p:strVal val="visible"/>
                                      </p:to>
                                    </p:set>
                                    <p:anim calcmode="lin" valueType="num">
                                      <p:cBhvr additive="base">
                                        <p:cTn id="7" dur="500"/>
                                        <p:tgtEl>
                                          <p:spTgt spid="1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55">
                                            <p:txEl>
                                              <p:pRg st="1" end="1"/>
                                            </p:txEl>
                                          </p:spTgt>
                                        </p:tgtEl>
                                        <p:attrNameLst>
                                          <p:attrName>style.visibility</p:attrName>
                                        </p:attrNameLst>
                                      </p:cBhvr>
                                      <p:to>
                                        <p:strVal val="visible"/>
                                      </p:to>
                                    </p:set>
                                    <p:anim calcmode="lin" valueType="num">
                                      <p:cBhvr additive="base">
                                        <p:cTn id="12" dur="500"/>
                                        <p:tgtEl>
                                          <p:spTgt spid="1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55">
                                            <p:txEl>
                                              <p:pRg st="2" end="2"/>
                                            </p:txEl>
                                          </p:spTgt>
                                        </p:tgtEl>
                                        <p:attrNameLst>
                                          <p:attrName>style.visibility</p:attrName>
                                        </p:attrNameLst>
                                      </p:cBhvr>
                                      <p:to>
                                        <p:strVal val="visible"/>
                                      </p:to>
                                    </p:set>
                                    <p:anim calcmode="lin" valueType="num">
                                      <p:cBhvr additive="base">
                                        <p:cTn id="17" dur="500"/>
                                        <p:tgtEl>
                                          <p:spTgt spid="1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55">
                                            <p:txEl>
                                              <p:pRg st="3" end="3"/>
                                            </p:txEl>
                                          </p:spTgt>
                                        </p:tgtEl>
                                        <p:attrNameLst>
                                          <p:attrName>style.visibility</p:attrName>
                                        </p:attrNameLst>
                                      </p:cBhvr>
                                      <p:to>
                                        <p:strVal val="visible"/>
                                      </p:to>
                                    </p:set>
                                    <p:anim calcmode="lin" valueType="num">
                                      <p:cBhvr additive="base">
                                        <p:cTn id="22" dur="500"/>
                                        <p:tgtEl>
                                          <p:spTgt spid="15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55">
                                            <p:txEl>
                                              <p:pRg st="4" end="4"/>
                                            </p:txEl>
                                          </p:spTgt>
                                        </p:tgtEl>
                                        <p:attrNameLst>
                                          <p:attrName>style.visibility</p:attrName>
                                        </p:attrNameLst>
                                      </p:cBhvr>
                                      <p:to>
                                        <p:strVal val="visible"/>
                                      </p:to>
                                    </p:set>
                                    <p:anim calcmode="lin" valueType="num">
                                      <p:cBhvr additive="base">
                                        <p:cTn id="27" dur="500"/>
                                        <p:tgtEl>
                                          <p:spTgt spid="15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55">
                                            <p:txEl>
                                              <p:pRg st="5" end="5"/>
                                            </p:txEl>
                                          </p:spTgt>
                                        </p:tgtEl>
                                        <p:attrNameLst>
                                          <p:attrName>style.visibility</p:attrName>
                                        </p:attrNameLst>
                                      </p:cBhvr>
                                      <p:to>
                                        <p:strVal val="visible"/>
                                      </p:to>
                                    </p:set>
                                    <p:anim calcmode="lin" valueType="num">
                                      <p:cBhvr additive="base">
                                        <p:cTn id="32" dur="500"/>
                                        <p:tgtEl>
                                          <p:spTgt spid="15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55">
                                            <p:txEl>
                                              <p:pRg st="6" end="6"/>
                                            </p:txEl>
                                          </p:spTgt>
                                        </p:tgtEl>
                                        <p:attrNameLst>
                                          <p:attrName>style.visibility</p:attrName>
                                        </p:attrNameLst>
                                      </p:cBhvr>
                                      <p:to>
                                        <p:strVal val="visible"/>
                                      </p:to>
                                    </p:set>
                                    <p:anim calcmode="lin" valueType="num">
                                      <p:cBhvr additive="base">
                                        <p:cTn id="37" dur="500"/>
                                        <p:tgtEl>
                                          <p:spTgt spid="15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55">
                                            <p:txEl>
                                              <p:pRg st="7" end="7"/>
                                            </p:txEl>
                                          </p:spTgt>
                                        </p:tgtEl>
                                        <p:attrNameLst>
                                          <p:attrName>style.visibility</p:attrName>
                                        </p:attrNameLst>
                                      </p:cBhvr>
                                      <p:to>
                                        <p:strVal val="visible"/>
                                      </p:to>
                                    </p:set>
                                    <p:anim calcmode="lin" valueType="num">
                                      <p:cBhvr additive="base">
                                        <p:cTn id="42" dur="500"/>
                                        <p:tgtEl>
                                          <p:spTgt spid="15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55">
                                            <p:txEl>
                                              <p:pRg st="8" end="8"/>
                                            </p:txEl>
                                          </p:spTgt>
                                        </p:tgtEl>
                                        <p:attrNameLst>
                                          <p:attrName>style.visibility</p:attrName>
                                        </p:attrNameLst>
                                      </p:cBhvr>
                                      <p:to>
                                        <p:strVal val="visible"/>
                                      </p:to>
                                    </p:set>
                                    <p:anim calcmode="lin" valueType="num">
                                      <p:cBhvr additive="base">
                                        <p:cTn id="47" dur="500"/>
                                        <p:tgtEl>
                                          <p:spTgt spid="15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55">
                                            <p:txEl>
                                              <p:pRg st="9" end="9"/>
                                            </p:txEl>
                                          </p:spTgt>
                                        </p:tgtEl>
                                        <p:attrNameLst>
                                          <p:attrName>style.visibility</p:attrName>
                                        </p:attrNameLst>
                                      </p:cBhvr>
                                      <p:to>
                                        <p:strVal val="visible"/>
                                      </p:to>
                                    </p:set>
                                    <p:anim calcmode="lin" valueType="num">
                                      <p:cBhvr additive="base">
                                        <p:cTn id="52" dur="500"/>
                                        <p:tgtEl>
                                          <p:spTgt spid="15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4"/>
          <p:cNvSpPr txBox="1">
            <a:spLocks noGrp="1"/>
          </p:cNvSpPr>
          <p:nvPr>
            <p:ph type="title"/>
          </p:nvPr>
        </p:nvSpPr>
        <p:spPr>
          <a:xfrm>
            <a:off x="838200" y="391250"/>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br>
              <a:rPr lang="en-US" b="1">
                <a:latin typeface="Calibri"/>
                <a:ea typeface="Calibri"/>
                <a:cs typeface="Calibri"/>
                <a:sym typeface="Calibri"/>
              </a:rPr>
            </a:br>
            <a:r>
              <a:rPr lang="en-US" b="1">
                <a:latin typeface="Calibri"/>
                <a:ea typeface="Calibri"/>
                <a:cs typeface="Calibri"/>
                <a:sym typeface="Calibri"/>
              </a:rPr>
              <a:t>CONTROL OF THE GAME</a:t>
            </a:r>
            <a:br>
              <a:rPr lang="en-US" b="1">
                <a:latin typeface="Calibri"/>
                <a:ea typeface="Calibri"/>
                <a:cs typeface="Calibri"/>
                <a:sym typeface="Calibri"/>
              </a:rPr>
            </a:br>
            <a:endParaRPr b="1">
              <a:latin typeface="Calibri"/>
              <a:ea typeface="Calibri"/>
              <a:cs typeface="Calibri"/>
              <a:sym typeface="Calibri"/>
            </a:endParaRPr>
          </a:p>
        </p:txBody>
      </p:sp>
      <p:sp>
        <p:nvSpPr>
          <p:cNvPr id="161" name="Google Shape;161;p1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Protect the game.</a:t>
            </a:r>
            <a:endParaRPr/>
          </a:p>
          <a:p>
            <a:pPr marL="0" lvl="0" indent="0" algn="l" rtl="0">
              <a:lnSpc>
                <a:spcPct val="90000"/>
              </a:lnSpc>
              <a:spcBef>
                <a:spcPts val="1000"/>
              </a:spcBef>
              <a:spcAft>
                <a:spcPts val="0"/>
              </a:spcAft>
              <a:buClr>
                <a:schemeClr val="dk1"/>
              </a:buClr>
              <a:buSzPts val="2800"/>
              <a:buNone/>
            </a:pPr>
            <a:r>
              <a:rPr lang="en-US"/>
              <a:t>Protect the players.</a:t>
            </a:r>
            <a:endParaRPr/>
          </a:p>
          <a:p>
            <a:pPr marL="0" lvl="0" indent="0" algn="l" rtl="0">
              <a:lnSpc>
                <a:spcPct val="90000"/>
              </a:lnSpc>
              <a:spcBef>
                <a:spcPts val="1000"/>
              </a:spcBef>
              <a:spcAft>
                <a:spcPts val="0"/>
              </a:spcAft>
              <a:buClr>
                <a:schemeClr val="dk1"/>
              </a:buClr>
              <a:buSzPts val="2800"/>
              <a:buNone/>
            </a:pPr>
            <a:r>
              <a:rPr lang="en-US"/>
              <a:t>Points of contacts : Intensity – Speed – Force</a:t>
            </a:r>
            <a:endParaRPr/>
          </a:p>
          <a:p>
            <a:pPr marL="0" lvl="0" indent="0" algn="l" rtl="0">
              <a:lnSpc>
                <a:spcPct val="90000"/>
              </a:lnSpc>
              <a:spcBef>
                <a:spcPts val="1000"/>
              </a:spcBef>
              <a:spcAft>
                <a:spcPts val="0"/>
              </a:spcAft>
              <a:buClr>
                <a:schemeClr val="dk1"/>
              </a:buClr>
              <a:buSzPts val="2800"/>
              <a:buNone/>
            </a:pPr>
            <a:r>
              <a:rPr lang="en-US"/>
              <a:t>Illegal use of hands.</a:t>
            </a:r>
            <a:endParaRPr/>
          </a:p>
          <a:p>
            <a:pPr marL="0" lvl="0" indent="0" algn="l" rtl="0">
              <a:lnSpc>
                <a:spcPct val="90000"/>
              </a:lnSpc>
              <a:spcBef>
                <a:spcPts val="1000"/>
              </a:spcBef>
              <a:spcAft>
                <a:spcPts val="0"/>
              </a:spcAft>
              <a:buClr>
                <a:schemeClr val="dk1"/>
              </a:buClr>
              <a:buSzPts val="2800"/>
              <a:buNone/>
            </a:pPr>
            <a:r>
              <a:rPr lang="en-US"/>
              <a:t>Clean movement or 2</a:t>
            </a:r>
            <a:r>
              <a:rPr lang="en-US" baseline="30000"/>
              <a:t>nd</a:t>
            </a:r>
            <a:r>
              <a:rPr lang="en-US"/>
              <a:t> movement.</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1">
                                            <p:txEl>
                                              <p:pRg st="0" end="0"/>
                                            </p:txEl>
                                          </p:spTgt>
                                        </p:tgtEl>
                                        <p:attrNameLst>
                                          <p:attrName>style.visibility</p:attrName>
                                        </p:attrNameLst>
                                      </p:cBhvr>
                                      <p:to>
                                        <p:strVal val="visible"/>
                                      </p:to>
                                    </p:set>
                                    <p:anim calcmode="lin" valueType="num">
                                      <p:cBhvr additive="base">
                                        <p:cTn id="7" dur="500"/>
                                        <p:tgtEl>
                                          <p:spTgt spid="16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1">
                                            <p:txEl>
                                              <p:pRg st="1" end="1"/>
                                            </p:txEl>
                                          </p:spTgt>
                                        </p:tgtEl>
                                        <p:attrNameLst>
                                          <p:attrName>style.visibility</p:attrName>
                                        </p:attrNameLst>
                                      </p:cBhvr>
                                      <p:to>
                                        <p:strVal val="visible"/>
                                      </p:to>
                                    </p:set>
                                    <p:anim calcmode="lin" valueType="num">
                                      <p:cBhvr additive="base">
                                        <p:cTn id="12" dur="500"/>
                                        <p:tgtEl>
                                          <p:spTgt spid="16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1">
                                            <p:txEl>
                                              <p:pRg st="2" end="2"/>
                                            </p:txEl>
                                          </p:spTgt>
                                        </p:tgtEl>
                                        <p:attrNameLst>
                                          <p:attrName>style.visibility</p:attrName>
                                        </p:attrNameLst>
                                      </p:cBhvr>
                                      <p:to>
                                        <p:strVal val="visible"/>
                                      </p:to>
                                    </p:set>
                                    <p:anim calcmode="lin" valueType="num">
                                      <p:cBhvr additive="base">
                                        <p:cTn id="17" dur="500"/>
                                        <p:tgtEl>
                                          <p:spTgt spid="16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61">
                                            <p:txEl>
                                              <p:pRg st="3" end="3"/>
                                            </p:txEl>
                                          </p:spTgt>
                                        </p:tgtEl>
                                        <p:attrNameLst>
                                          <p:attrName>style.visibility</p:attrName>
                                        </p:attrNameLst>
                                      </p:cBhvr>
                                      <p:to>
                                        <p:strVal val="visible"/>
                                      </p:to>
                                    </p:set>
                                    <p:anim calcmode="lin" valueType="num">
                                      <p:cBhvr additive="base">
                                        <p:cTn id="22" dur="500"/>
                                        <p:tgtEl>
                                          <p:spTgt spid="16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61">
                                            <p:txEl>
                                              <p:pRg st="4" end="4"/>
                                            </p:txEl>
                                          </p:spTgt>
                                        </p:tgtEl>
                                        <p:attrNameLst>
                                          <p:attrName>style.visibility</p:attrName>
                                        </p:attrNameLst>
                                      </p:cBhvr>
                                      <p:to>
                                        <p:strVal val="visible"/>
                                      </p:to>
                                    </p:set>
                                    <p:anim calcmode="lin" valueType="num">
                                      <p:cBhvr additive="base">
                                        <p:cTn id="27" dur="500"/>
                                        <p:tgtEl>
                                          <p:spTgt spid="16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61">
                                            <p:txEl>
                                              <p:pRg st="5" end="5"/>
                                            </p:txEl>
                                          </p:spTgt>
                                        </p:tgtEl>
                                        <p:attrNameLst>
                                          <p:attrName>style.visibility</p:attrName>
                                        </p:attrNameLst>
                                      </p:cBhvr>
                                      <p:to>
                                        <p:strVal val="visible"/>
                                      </p:to>
                                    </p:set>
                                    <p:anim calcmode="lin" valueType="num">
                                      <p:cBhvr additive="base">
                                        <p:cTn id="32" dur="500"/>
                                        <p:tgtEl>
                                          <p:spTgt spid="161">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5"/>
        <p:cNvGrpSpPr/>
        <p:nvPr/>
      </p:nvGrpSpPr>
      <p:grpSpPr>
        <a:xfrm>
          <a:off x="0" y="0"/>
          <a:ext cx="0" cy="0"/>
          <a:chOff x="0" y="0"/>
          <a:chExt cx="0" cy="0"/>
        </a:xfrm>
      </p:grpSpPr>
      <p:sp>
        <p:nvSpPr>
          <p:cNvPr id="166" name="Google Shape;166;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CONTROL OF THE GAME  </a:t>
            </a:r>
            <a:br>
              <a:rPr lang="en-US" b="1">
                <a:latin typeface="Calibri"/>
                <a:ea typeface="Calibri"/>
                <a:cs typeface="Calibri"/>
                <a:sym typeface="Calibri"/>
              </a:rPr>
            </a:br>
            <a:r>
              <a:rPr lang="en-US" b="1">
                <a:latin typeface="Calibri"/>
                <a:ea typeface="Calibri"/>
                <a:cs typeface="Calibri"/>
                <a:sym typeface="Calibri"/>
              </a:rPr>
              <a:t>GAME MANAGEMENT</a:t>
            </a:r>
            <a:endParaRPr/>
          </a:p>
        </p:txBody>
      </p:sp>
      <p:sp>
        <p:nvSpPr>
          <p:cNvPr id="167" name="Google Shape;167;p1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0" i="0" u="none" strike="noStrike">
                <a:latin typeface="Calibri"/>
                <a:ea typeface="Calibri"/>
                <a:cs typeface="Calibri"/>
                <a:sym typeface="Calibri"/>
              </a:rPr>
              <a:t>Restart management.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Injury management.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Substitution management.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Time management.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Proper use of advantage.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7">
                                            <p:txEl>
                                              <p:pRg st="0" end="0"/>
                                            </p:txEl>
                                          </p:spTgt>
                                        </p:tgtEl>
                                        <p:attrNameLst>
                                          <p:attrName>style.visibility</p:attrName>
                                        </p:attrNameLst>
                                      </p:cBhvr>
                                      <p:to>
                                        <p:strVal val="visible"/>
                                      </p:to>
                                    </p:set>
                                    <p:anim calcmode="lin" valueType="num">
                                      <p:cBhvr additive="base">
                                        <p:cTn id="7" dur="500"/>
                                        <p:tgtEl>
                                          <p:spTgt spid="16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67">
                                            <p:txEl>
                                              <p:pRg st="1" end="1"/>
                                            </p:txEl>
                                          </p:spTgt>
                                        </p:tgtEl>
                                        <p:attrNameLst>
                                          <p:attrName>style.visibility</p:attrName>
                                        </p:attrNameLst>
                                      </p:cBhvr>
                                      <p:to>
                                        <p:strVal val="visible"/>
                                      </p:to>
                                    </p:set>
                                    <p:anim calcmode="lin" valueType="num">
                                      <p:cBhvr additive="base">
                                        <p:cTn id="12" dur="500"/>
                                        <p:tgtEl>
                                          <p:spTgt spid="16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67">
                                            <p:txEl>
                                              <p:pRg st="2" end="2"/>
                                            </p:txEl>
                                          </p:spTgt>
                                        </p:tgtEl>
                                        <p:attrNameLst>
                                          <p:attrName>style.visibility</p:attrName>
                                        </p:attrNameLst>
                                      </p:cBhvr>
                                      <p:to>
                                        <p:strVal val="visible"/>
                                      </p:to>
                                    </p:set>
                                    <p:anim calcmode="lin" valueType="num">
                                      <p:cBhvr additive="base">
                                        <p:cTn id="17" dur="500"/>
                                        <p:tgtEl>
                                          <p:spTgt spid="16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67">
                                            <p:txEl>
                                              <p:pRg st="3" end="3"/>
                                            </p:txEl>
                                          </p:spTgt>
                                        </p:tgtEl>
                                        <p:attrNameLst>
                                          <p:attrName>style.visibility</p:attrName>
                                        </p:attrNameLst>
                                      </p:cBhvr>
                                      <p:to>
                                        <p:strVal val="visible"/>
                                      </p:to>
                                    </p:set>
                                    <p:anim calcmode="lin" valueType="num">
                                      <p:cBhvr additive="base">
                                        <p:cTn id="22" dur="500"/>
                                        <p:tgtEl>
                                          <p:spTgt spid="16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67">
                                            <p:txEl>
                                              <p:pRg st="4" end="4"/>
                                            </p:txEl>
                                          </p:spTgt>
                                        </p:tgtEl>
                                        <p:attrNameLst>
                                          <p:attrName>style.visibility</p:attrName>
                                        </p:attrNameLst>
                                      </p:cBhvr>
                                      <p:to>
                                        <p:strVal val="visible"/>
                                      </p:to>
                                    </p:set>
                                    <p:anim calcmode="lin" valueType="num">
                                      <p:cBhvr additive="base">
                                        <p:cTn id="27" dur="500"/>
                                        <p:tgtEl>
                                          <p:spTgt spid="16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TEAMWORK</a:t>
            </a:r>
            <a:endParaRPr/>
          </a:p>
        </p:txBody>
      </p:sp>
      <p:sp>
        <p:nvSpPr>
          <p:cNvPr id="173" name="Google Shape;173;p1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b="0" i="0" u="none" strike="noStrike">
                <a:latin typeface="Calibri"/>
                <a:ea typeface="Calibri"/>
                <a:cs typeface="Calibri"/>
                <a:sym typeface="Calibri"/>
              </a:rPr>
              <a:t>Receptiveness to decisions from ARs and 4</a:t>
            </a:r>
            <a:r>
              <a:rPr lang="en-US" b="0" i="0" u="none" strike="noStrike" baseline="30000">
                <a:latin typeface="Calibri"/>
                <a:ea typeface="Calibri"/>
                <a:cs typeface="Calibri"/>
                <a:sym typeface="Calibri"/>
              </a:rPr>
              <a:t>th</a:t>
            </a:r>
            <a:r>
              <a:rPr lang="en-US" b="0" i="0" u="none" strike="noStrike">
                <a:latin typeface="Calibri"/>
                <a:ea typeface="Calibri"/>
                <a:cs typeface="Calibri"/>
                <a:sym typeface="Calibri"/>
              </a:rPr>
              <a: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Accuracy of decisions requiring Referee and AR/4</a:t>
            </a:r>
            <a:r>
              <a:rPr lang="en-US" b="0" i="0" u="none" strike="noStrike" baseline="30000">
                <a:latin typeface="Calibri"/>
                <a:ea typeface="Calibri"/>
                <a:cs typeface="Calibri"/>
                <a:sym typeface="Calibri"/>
              </a:rPr>
              <a:t>th</a:t>
            </a:r>
            <a:r>
              <a:rPr lang="en-US" b="0" i="0" u="none" strike="noStrike">
                <a:latin typeface="Calibri"/>
                <a:ea typeface="Calibri"/>
                <a:cs typeface="Calibri"/>
                <a:sym typeface="Calibri"/>
              </a:rPr>
              <a: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Engagement with ARs and 4</a:t>
            </a:r>
            <a:r>
              <a:rPr lang="en-US" b="0" i="0" u="none" strike="noStrike" baseline="30000">
                <a:latin typeface="Calibri"/>
                <a:ea typeface="Calibri"/>
                <a:cs typeface="Calibri"/>
                <a:sym typeface="Calibri"/>
              </a:rPr>
              <a:t>th</a:t>
            </a:r>
            <a:r>
              <a:rPr lang="en-US" b="0" i="0" u="none" strike="noStrike">
                <a:latin typeface="Calibri"/>
                <a:ea typeface="Calibri"/>
                <a:cs typeface="Calibri"/>
                <a:sym typeface="Calibri"/>
              </a:rPr>
              <a:t>.</a:t>
            </a:r>
            <a:endParaRPr/>
          </a:p>
          <a:p>
            <a:pPr marL="0" lvl="0" indent="0" algn="l" rtl="0">
              <a:lnSpc>
                <a:spcPct val="90000"/>
              </a:lnSpc>
              <a:spcBef>
                <a:spcPts val="1000"/>
              </a:spcBef>
              <a:spcAft>
                <a:spcPts val="0"/>
              </a:spcAft>
              <a:buClr>
                <a:schemeClr val="dk1"/>
              </a:buClr>
              <a:buSzPts val="2800"/>
              <a:buNone/>
            </a:pPr>
            <a:r>
              <a:rPr lang="en-US" b="0" i="0" u="none" strike="noStrike">
                <a:latin typeface="Calibri"/>
                <a:ea typeface="Calibri"/>
                <a:cs typeface="Calibri"/>
                <a:sym typeface="Calibri"/>
              </a:rPr>
              <a:t>Attitude toward ARs and 4</a:t>
            </a:r>
            <a:r>
              <a:rPr lang="en-US" b="0" i="0" u="none" strike="noStrike" baseline="30000">
                <a:latin typeface="Calibri"/>
                <a:ea typeface="Calibri"/>
                <a:cs typeface="Calibri"/>
                <a:sym typeface="Calibri"/>
              </a:rPr>
              <a:t>th</a:t>
            </a:r>
            <a:r>
              <a:rPr lang="en-US" b="0" i="0" u="none" strike="noStrike">
                <a:latin typeface="Calibri"/>
                <a:ea typeface="Calibri"/>
                <a:cs typeface="Calibri"/>
                <a:sym typeface="Calibri"/>
              </a:rPr>
              <a: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73">
                                            <p:txEl>
                                              <p:pRg st="0" end="0"/>
                                            </p:txEl>
                                          </p:spTgt>
                                        </p:tgtEl>
                                        <p:attrNameLst>
                                          <p:attrName>style.visibility</p:attrName>
                                        </p:attrNameLst>
                                      </p:cBhvr>
                                      <p:to>
                                        <p:strVal val="visible"/>
                                      </p:to>
                                    </p:set>
                                    <p:anim calcmode="lin" valueType="num">
                                      <p:cBhvr additive="base">
                                        <p:cTn id="7" dur="500"/>
                                        <p:tgtEl>
                                          <p:spTgt spid="17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73">
                                            <p:txEl>
                                              <p:pRg st="1" end="1"/>
                                            </p:txEl>
                                          </p:spTgt>
                                        </p:tgtEl>
                                        <p:attrNameLst>
                                          <p:attrName>style.visibility</p:attrName>
                                        </p:attrNameLst>
                                      </p:cBhvr>
                                      <p:to>
                                        <p:strVal val="visible"/>
                                      </p:to>
                                    </p:set>
                                    <p:anim calcmode="lin" valueType="num">
                                      <p:cBhvr additive="base">
                                        <p:cTn id="12" dur="500"/>
                                        <p:tgtEl>
                                          <p:spTgt spid="17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73">
                                            <p:txEl>
                                              <p:pRg st="2" end="2"/>
                                            </p:txEl>
                                          </p:spTgt>
                                        </p:tgtEl>
                                        <p:attrNameLst>
                                          <p:attrName>style.visibility</p:attrName>
                                        </p:attrNameLst>
                                      </p:cBhvr>
                                      <p:to>
                                        <p:strVal val="visible"/>
                                      </p:to>
                                    </p:set>
                                    <p:anim calcmode="lin" valueType="num">
                                      <p:cBhvr additive="base">
                                        <p:cTn id="17" dur="500"/>
                                        <p:tgtEl>
                                          <p:spTgt spid="17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73">
                                            <p:txEl>
                                              <p:pRg st="3" end="3"/>
                                            </p:txEl>
                                          </p:spTgt>
                                        </p:tgtEl>
                                        <p:attrNameLst>
                                          <p:attrName>style.visibility</p:attrName>
                                        </p:attrNameLst>
                                      </p:cBhvr>
                                      <p:to>
                                        <p:strVal val="visible"/>
                                      </p:to>
                                    </p:set>
                                    <p:anim calcmode="lin" valueType="num">
                                      <p:cBhvr additive="base">
                                        <p:cTn id="22" dur="500"/>
                                        <p:tgtEl>
                                          <p:spTgt spid="17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Shape 177"/>
        <p:cNvGrpSpPr/>
        <p:nvPr/>
      </p:nvGrpSpPr>
      <p:grpSpPr>
        <a:xfrm>
          <a:off x="0" y="0"/>
          <a:ext cx="0" cy="0"/>
          <a:chOff x="0" y="0"/>
          <a:chExt cx="0" cy="0"/>
        </a:xfrm>
      </p:grpSpPr>
      <p:sp>
        <p:nvSpPr>
          <p:cNvPr id="178" name="Google Shape;178;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WRITTEN REPORT</a:t>
            </a:r>
            <a:endParaRPr/>
          </a:p>
        </p:txBody>
      </p:sp>
      <p:sp>
        <p:nvSpPr>
          <p:cNvPr id="179" name="Google Shape;179;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r>
              <a:rPr lang="en-US" dirty="0"/>
              <a:t>Follow the protocols established by main entities such as USSF or PRO.</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Shape 183"/>
        <p:cNvGrpSpPr/>
        <p:nvPr/>
      </p:nvGrpSpPr>
      <p:grpSpPr>
        <a:xfrm>
          <a:off x="0" y="0"/>
          <a:ext cx="0" cy="0"/>
          <a:chOff x="0" y="0"/>
          <a:chExt cx="0" cy="0"/>
        </a:xfrm>
      </p:grpSpPr>
      <p:sp>
        <p:nvSpPr>
          <p:cNvPr id="184" name="Google Shape;184;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GENERAL PERFORMANCE CATEGORIES</a:t>
            </a:r>
            <a:endParaRPr/>
          </a:p>
        </p:txBody>
      </p:sp>
      <p:sp>
        <p:nvSpPr>
          <p:cNvPr id="185" name="Google Shape;185;p18"/>
          <p:cNvSpPr txBox="1">
            <a:spLocks noGrp="1"/>
          </p:cNvSpPr>
          <p:nvPr>
            <p:ph type="body" idx="1"/>
          </p:nvPr>
        </p:nvSpPr>
        <p:spPr>
          <a:xfrm>
            <a:off x="838200" y="1877876"/>
            <a:ext cx="10515600" cy="4351338"/>
          </a:xfrm>
          <a:prstGeom prst="rect">
            <a:avLst/>
          </a:prstGeom>
          <a:noFill/>
          <a:ln>
            <a:noFill/>
          </a:ln>
        </p:spPr>
        <p:txBody>
          <a:bodyPr spcFirstLastPara="1" wrap="square" lIns="91425" tIns="45700" rIns="91425" bIns="45700" anchor="t" anchorCtr="0">
            <a:normAutofit fontScale="55000" lnSpcReduction="20000"/>
          </a:bodyPr>
          <a:lstStyle/>
          <a:p>
            <a:pPr marL="0" lvl="0" indent="0" algn="l" rtl="0">
              <a:lnSpc>
                <a:spcPct val="90000"/>
              </a:lnSpc>
              <a:spcBef>
                <a:spcPts val="0"/>
              </a:spcBef>
              <a:spcAft>
                <a:spcPts val="0"/>
              </a:spcAft>
              <a:buClr>
                <a:schemeClr val="dk1"/>
              </a:buClr>
              <a:buSzPct val="100000"/>
              <a:buNone/>
            </a:pPr>
            <a:r>
              <a:rPr lang="en-US" sz="5600" b="1" i="0" u="none" strike="noStrike">
                <a:latin typeface="Calibri"/>
                <a:ea typeface="Calibri"/>
                <a:cs typeface="Calibri"/>
                <a:sym typeface="Calibri"/>
              </a:rPr>
              <a:t>Referee</a:t>
            </a:r>
            <a:endParaRPr/>
          </a:p>
          <a:p>
            <a:pPr marL="0" lvl="0" indent="0" algn="l" rtl="0">
              <a:lnSpc>
                <a:spcPct val="90000"/>
              </a:lnSpc>
              <a:spcBef>
                <a:spcPts val="1000"/>
              </a:spcBef>
              <a:spcAft>
                <a:spcPts val="0"/>
              </a:spcAft>
              <a:buClr>
                <a:schemeClr val="dk1"/>
              </a:buClr>
              <a:buSzPct val="100000"/>
              <a:buNone/>
            </a:pPr>
            <a:endParaRPr sz="3600" b="1">
              <a:latin typeface="Calibri"/>
              <a:ea typeface="Calibri"/>
              <a:cs typeface="Calibri"/>
              <a:sym typeface="Calibri"/>
            </a:endParaRPr>
          </a:p>
          <a:p>
            <a:pPr marL="0" lvl="0" indent="0" algn="l" rtl="0">
              <a:lnSpc>
                <a:spcPct val="90000"/>
              </a:lnSpc>
              <a:spcBef>
                <a:spcPts val="1000"/>
              </a:spcBef>
              <a:spcAft>
                <a:spcPts val="0"/>
              </a:spcAft>
              <a:buClr>
                <a:schemeClr val="dk1"/>
              </a:buClr>
              <a:buSzPct val="100000"/>
              <a:buNone/>
            </a:pPr>
            <a:r>
              <a:rPr lang="en-US" sz="4300" b="0" i="0" u="none" strike="noStrike">
                <a:latin typeface="Calibri"/>
                <a:ea typeface="Calibri"/>
                <a:cs typeface="Calibri"/>
                <a:sym typeface="Calibri"/>
              </a:rPr>
              <a:t>Match Control.</a:t>
            </a:r>
            <a:endParaRPr/>
          </a:p>
          <a:p>
            <a:pPr marL="0" lvl="0" indent="0" algn="l" rtl="0">
              <a:lnSpc>
                <a:spcPct val="90000"/>
              </a:lnSpc>
              <a:spcBef>
                <a:spcPts val="1000"/>
              </a:spcBef>
              <a:spcAft>
                <a:spcPts val="0"/>
              </a:spcAft>
              <a:buClr>
                <a:schemeClr val="dk1"/>
              </a:buClr>
              <a:buSzPct val="100000"/>
              <a:buNone/>
            </a:pPr>
            <a:r>
              <a:rPr lang="en-US" sz="4300" b="0" i="0" u="none" strike="noStrike">
                <a:latin typeface="Calibri"/>
                <a:ea typeface="Calibri"/>
                <a:cs typeface="Calibri"/>
                <a:sym typeface="Calibri"/>
              </a:rPr>
              <a:t>Player Management.</a:t>
            </a:r>
            <a:endParaRPr/>
          </a:p>
          <a:p>
            <a:pPr marL="0" lvl="0" indent="0" algn="l" rtl="0">
              <a:lnSpc>
                <a:spcPct val="90000"/>
              </a:lnSpc>
              <a:spcBef>
                <a:spcPts val="1000"/>
              </a:spcBef>
              <a:spcAft>
                <a:spcPts val="0"/>
              </a:spcAft>
              <a:buClr>
                <a:schemeClr val="dk1"/>
              </a:buClr>
              <a:buSzPct val="100000"/>
              <a:buNone/>
            </a:pPr>
            <a:r>
              <a:rPr lang="en-US" sz="4300" b="0" i="0" u="none" strike="noStrike">
                <a:latin typeface="Calibri"/>
                <a:ea typeface="Calibri"/>
                <a:cs typeface="Calibri"/>
                <a:sym typeface="Calibri"/>
              </a:rPr>
              <a:t>Game Management. </a:t>
            </a:r>
            <a:endParaRPr/>
          </a:p>
          <a:p>
            <a:pPr marL="0" lvl="0" indent="0" algn="l" rtl="0">
              <a:lnSpc>
                <a:spcPct val="90000"/>
              </a:lnSpc>
              <a:spcBef>
                <a:spcPts val="1000"/>
              </a:spcBef>
              <a:spcAft>
                <a:spcPts val="0"/>
              </a:spcAft>
              <a:buClr>
                <a:schemeClr val="dk1"/>
              </a:buClr>
              <a:buSzPct val="100000"/>
              <a:buNone/>
            </a:pPr>
            <a:r>
              <a:rPr lang="en-US" sz="4300" b="0" i="0" u="none" strike="noStrike">
                <a:latin typeface="Calibri"/>
                <a:ea typeface="Calibri"/>
                <a:cs typeface="Calibri"/>
                <a:sym typeface="Calibri"/>
              </a:rPr>
              <a:t>Team Work.</a:t>
            </a:r>
            <a:endParaRPr sz="4300">
              <a:latin typeface="Calibri"/>
              <a:ea typeface="Calibri"/>
              <a:cs typeface="Calibri"/>
              <a:sym typeface="Calibri"/>
            </a:endParaRPr>
          </a:p>
          <a:p>
            <a:pPr marL="0" lvl="0" indent="0" algn="l" rtl="0">
              <a:lnSpc>
                <a:spcPct val="90000"/>
              </a:lnSpc>
              <a:spcBef>
                <a:spcPts val="1000"/>
              </a:spcBef>
              <a:spcAft>
                <a:spcPts val="0"/>
              </a:spcAft>
              <a:buClr>
                <a:schemeClr val="dk1"/>
              </a:buClr>
              <a:buSzPct val="100000"/>
              <a:buNone/>
            </a:pPr>
            <a:r>
              <a:rPr lang="en-US" sz="4300" b="0" i="0" u="none" strike="noStrike">
                <a:latin typeface="Calibri"/>
                <a:ea typeface="Calibri"/>
                <a:cs typeface="Calibri"/>
                <a:sym typeface="Calibri"/>
              </a:rPr>
              <a:t>Positioning (angle of view, proximity, reading &amp; anticipating the next phase of play, body positioning for key decisions).</a:t>
            </a:r>
            <a:endParaRPr/>
          </a:p>
          <a:p>
            <a:pPr marL="0" lvl="0" indent="0" algn="l" rtl="0">
              <a:lnSpc>
                <a:spcPct val="90000"/>
              </a:lnSpc>
              <a:spcBef>
                <a:spcPts val="1000"/>
              </a:spcBef>
              <a:spcAft>
                <a:spcPts val="0"/>
              </a:spcAft>
              <a:buClr>
                <a:schemeClr val="dk1"/>
              </a:buClr>
              <a:buSzPct val="100000"/>
              <a:buNone/>
            </a:pPr>
            <a:r>
              <a:rPr lang="en-US" sz="4300" b="0" i="0" u="none" strike="noStrike">
                <a:latin typeface="Calibri"/>
                <a:ea typeface="Calibri"/>
                <a:cs typeface="Calibri"/>
                <a:sym typeface="Calibri"/>
              </a:rPr>
              <a:t>Movement (work rate, stamina, speed, mechanics (side stepping, backpedaling )).</a:t>
            </a:r>
            <a:endParaRPr/>
          </a:p>
          <a:p>
            <a:pPr marL="457200" lvl="1" indent="0" algn="l" rtl="0">
              <a:lnSpc>
                <a:spcPct val="90000"/>
              </a:lnSpc>
              <a:spcBef>
                <a:spcPts val="500"/>
              </a:spcBef>
              <a:spcAft>
                <a:spcPts val="0"/>
              </a:spcAft>
              <a:buClr>
                <a:schemeClr val="dk1"/>
              </a:buClr>
              <a:buSzPct val="100000"/>
              <a:buNone/>
            </a:pPr>
            <a:endParaRPr b="0" i="0" u="none" strike="noStrike">
              <a:latin typeface="Calibri"/>
              <a:ea typeface="Calibri"/>
              <a:cs typeface="Calibri"/>
              <a:sym typeface="Calibri"/>
            </a:endParaRPr>
          </a:p>
          <a:p>
            <a:pPr marL="0" lvl="0" indent="0" algn="l" rtl="0">
              <a:lnSpc>
                <a:spcPct val="90000"/>
              </a:lnSpc>
              <a:spcBef>
                <a:spcPts val="1000"/>
              </a:spcBef>
              <a:spcAft>
                <a:spcPts val="0"/>
              </a:spcAft>
              <a:buClr>
                <a:schemeClr val="dk1"/>
              </a:buClr>
              <a:buSzPct val="100000"/>
              <a:buNone/>
            </a:pPr>
            <a:endParaRPr sz="2800" b="0" i="0" u="none" strike="noStrike">
              <a:latin typeface="Calibri"/>
              <a:ea typeface="Calibri"/>
              <a:cs typeface="Calibri"/>
              <a:sym typeface="Calibri"/>
            </a:endParaRPr>
          </a:p>
          <a:p>
            <a:pPr marL="0" lvl="0" indent="0" algn="l" rtl="0">
              <a:lnSpc>
                <a:spcPct val="90000"/>
              </a:lnSpc>
              <a:spcBef>
                <a:spcPts val="1000"/>
              </a:spcBef>
              <a:spcAft>
                <a:spcPts val="0"/>
              </a:spcAft>
              <a:buClr>
                <a:schemeClr val="dk1"/>
              </a:buClr>
              <a:buSzPct val="100000"/>
              <a:buNone/>
            </a:pPr>
            <a:r>
              <a:rPr lang="en-US" sz="4200" b="1">
                <a:latin typeface="Calibri"/>
                <a:ea typeface="Calibri"/>
                <a:cs typeface="Calibri"/>
                <a:sym typeface="Calibri"/>
              </a:rPr>
              <a:t>	</a:t>
            </a:r>
            <a:endParaRPr sz="4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85">
                                            <p:txEl>
                                              <p:pRg st="0" end="0"/>
                                            </p:txEl>
                                          </p:spTgt>
                                        </p:tgtEl>
                                        <p:attrNameLst>
                                          <p:attrName>style.visibility</p:attrName>
                                        </p:attrNameLst>
                                      </p:cBhvr>
                                      <p:to>
                                        <p:strVal val="visible"/>
                                      </p:to>
                                    </p:set>
                                    <p:anim calcmode="lin" valueType="num">
                                      <p:cBhvr additive="base">
                                        <p:cTn id="7" dur="500"/>
                                        <p:tgtEl>
                                          <p:spTgt spid="18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85">
                                            <p:txEl>
                                              <p:pRg st="1" end="1"/>
                                            </p:txEl>
                                          </p:spTgt>
                                        </p:tgtEl>
                                        <p:attrNameLst>
                                          <p:attrName>style.visibility</p:attrName>
                                        </p:attrNameLst>
                                      </p:cBhvr>
                                      <p:to>
                                        <p:strVal val="visible"/>
                                      </p:to>
                                    </p:set>
                                    <p:anim calcmode="lin" valueType="num">
                                      <p:cBhvr additive="base">
                                        <p:cTn id="12" dur="500"/>
                                        <p:tgtEl>
                                          <p:spTgt spid="18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85">
                                            <p:txEl>
                                              <p:pRg st="2" end="2"/>
                                            </p:txEl>
                                          </p:spTgt>
                                        </p:tgtEl>
                                        <p:attrNameLst>
                                          <p:attrName>style.visibility</p:attrName>
                                        </p:attrNameLst>
                                      </p:cBhvr>
                                      <p:to>
                                        <p:strVal val="visible"/>
                                      </p:to>
                                    </p:set>
                                    <p:anim calcmode="lin" valueType="num">
                                      <p:cBhvr additive="base">
                                        <p:cTn id="17" dur="500"/>
                                        <p:tgtEl>
                                          <p:spTgt spid="18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85">
                                            <p:txEl>
                                              <p:pRg st="3" end="3"/>
                                            </p:txEl>
                                          </p:spTgt>
                                        </p:tgtEl>
                                        <p:attrNameLst>
                                          <p:attrName>style.visibility</p:attrName>
                                        </p:attrNameLst>
                                      </p:cBhvr>
                                      <p:to>
                                        <p:strVal val="visible"/>
                                      </p:to>
                                    </p:set>
                                    <p:anim calcmode="lin" valueType="num">
                                      <p:cBhvr additive="base">
                                        <p:cTn id="22" dur="500"/>
                                        <p:tgtEl>
                                          <p:spTgt spid="18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85">
                                            <p:txEl>
                                              <p:pRg st="4" end="4"/>
                                            </p:txEl>
                                          </p:spTgt>
                                        </p:tgtEl>
                                        <p:attrNameLst>
                                          <p:attrName>style.visibility</p:attrName>
                                        </p:attrNameLst>
                                      </p:cBhvr>
                                      <p:to>
                                        <p:strVal val="visible"/>
                                      </p:to>
                                    </p:set>
                                    <p:anim calcmode="lin" valueType="num">
                                      <p:cBhvr additive="base">
                                        <p:cTn id="27" dur="500"/>
                                        <p:tgtEl>
                                          <p:spTgt spid="18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85">
                                            <p:txEl>
                                              <p:pRg st="5" end="5"/>
                                            </p:txEl>
                                          </p:spTgt>
                                        </p:tgtEl>
                                        <p:attrNameLst>
                                          <p:attrName>style.visibility</p:attrName>
                                        </p:attrNameLst>
                                      </p:cBhvr>
                                      <p:to>
                                        <p:strVal val="visible"/>
                                      </p:to>
                                    </p:set>
                                    <p:anim calcmode="lin" valueType="num">
                                      <p:cBhvr additive="base">
                                        <p:cTn id="32" dur="500"/>
                                        <p:tgtEl>
                                          <p:spTgt spid="18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85">
                                            <p:txEl>
                                              <p:pRg st="6" end="6"/>
                                            </p:txEl>
                                          </p:spTgt>
                                        </p:tgtEl>
                                        <p:attrNameLst>
                                          <p:attrName>style.visibility</p:attrName>
                                        </p:attrNameLst>
                                      </p:cBhvr>
                                      <p:to>
                                        <p:strVal val="visible"/>
                                      </p:to>
                                    </p:set>
                                    <p:anim calcmode="lin" valueType="num">
                                      <p:cBhvr additive="base">
                                        <p:cTn id="37" dur="500"/>
                                        <p:tgtEl>
                                          <p:spTgt spid="18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85">
                                            <p:txEl>
                                              <p:pRg st="7" end="7"/>
                                            </p:txEl>
                                          </p:spTgt>
                                        </p:tgtEl>
                                        <p:attrNameLst>
                                          <p:attrName>style.visibility</p:attrName>
                                        </p:attrNameLst>
                                      </p:cBhvr>
                                      <p:to>
                                        <p:strVal val="visible"/>
                                      </p:to>
                                    </p:set>
                                    <p:anim calcmode="lin" valueType="num">
                                      <p:cBhvr additive="base">
                                        <p:cTn id="42" dur="500"/>
                                        <p:tgtEl>
                                          <p:spTgt spid="18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85">
                                            <p:txEl>
                                              <p:pRg st="8" end="8"/>
                                            </p:txEl>
                                          </p:spTgt>
                                        </p:tgtEl>
                                        <p:attrNameLst>
                                          <p:attrName>style.visibility</p:attrName>
                                        </p:attrNameLst>
                                      </p:cBhvr>
                                      <p:to>
                                        <p:strVal val="visible"/>
                                      </p:to>
                                    </p:set>
                                    <p:anim calcmode="lin" valueType="num">
                                      <p:cBhvr additive="base">
                                        <p:cTn id="47" dur="500"/>
                                        <p:tgtEl>
                                          <p:spTgt spid="18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85">
                                            <p:txEl>
                                              <p:pRg st="9" end="9"/>
                                            </p:txEl>
                                          </p:spTgt>
                                        </p:tgtEl>
                                        <p:attrNameLst>
                                          <p:attrName>style.visibility</p:attrName>
                                        </p:attrNameLst>
                                      </p:cBhvr>
                                      <p:to>
                                        <p:strVal val="visible"/>
                                      </p:to>
                                    </p:set>
                                    <p:anim calcmode="lin" valueType="num">
                                      <p:cBhvr additive="base">
                                        <p:cTn id="52" dur="500"/>
                                        <p:tgtEl>
                                          <p:spTgt spid="185">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85">
                                            <p:txEl>
                                              <p:pRg st="10" end="10"/>
                                            </p:txEl>
                                          </p:spTgt>
                                        </p:tgtEl>
                                        <p:attrNameLst>
                                          <p:attrName>style.visibility</p:attrName>
                                        </p:attrNameLst>
                                      </p:cBhvr>
                                      <p:to>
                                        <p:strVal val="visible"/>
                                      </p:to>
                                    </p:set>
                                    <p:anim calcmode="lin" valueType="num">
                                      <p:cBhvr additive="base">
                                        <p:cTn id="57" dur="500"/>
                                        <p:tgtEl>
                                          <p:spTgt spid="185">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Shape 189"/>
        <p:cNvGrpSpPr/>
        <p:nvPr/>
      </p:nvGrpSpPr>
      <p:grpSpPr>
        <a:xfrm>
          <a:off x="0" y="0"/>
          <a:ext cx="0" cy="0"/>
          <a:chOff x="0" y="0"/>
          <a:chExt cx="0" cy="0"/>
        </a:xfrm>
      </p:grpSpPr>
      <p:sp>
        <p:nvSpPr>
          <p:cNvPr id="190" name="Google Shape;190;p1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GENERAL PERFORMANCE CATEGORIES</a:t>
            </a:r>
            <a:endParaRPr/>
          </a:p>
        </p:txBody>
      </p:sp>
      <p:sp>
        <p:nvSpPr>
          <p:cNvPr id="191" name="Google Shape;191;p19"/>
          <p:cNvSpPr txBox="1">
            <a:spLocks noGrp="1"/>
          </p:cNvSpPr>
          <p:nvPr>
            <p:ph type="body" idx="1"/>
          </p:nvPr>
        </p:nvSpPr>
        <p:spPr>
          <a:xfrm>
            <a:off x="838200" y="1459064"/>
            <a:ext cx="10515600" cy="5287617"/>
          </a:xfrm>
          <a:prstGeom prst="rect">
            <a:avLst/>
          </a:prstGeom>
          <a:noFill/>
          <a:ln>
            <a:noFill/>
          </a:ln>
        </p:spPr>
        <p:txBody>
          <a:bodyPr spcFirstLastPara="1" wrap="square" lIns="91425" tIns="45700" rIns="91425" bIns="45700" anchor="t" anchorCtr="0">
            <a:normAutofit fontScale="40000" lnSpcReduction="20000"/>
          </a:bodyPr>
          <a:lstStyle/>
          <a:p>
            <a:pPr marL="0" lvl="1" indent="0" algn="l" rtl="0">
              <a:lnSpc>
                <a:spcPct val="90000"/>
              </a:lnSpc>
              <a:spcBef>
                <a:spcPts val="0"/>
              </a:spcBef>
              <a:spcAft>
                <a:spcPts val="0"/>
              </a:spcAft>
              <a:buClr>
                <a:schemeClr val="dk1"/>
              </a:buClr>
              <a:buSzPct val="100000"/>
              <a:buNone/>
            </a:pPr>
            <a:r>
              <a:rPr lang="en-US" sz="5600" b="1">
                <a:latin typeface="Calibri"/>
                <a:ea typeface="Calibri"/>
                <a:cs typeface="Calibri"/>
                <a:sym typeface="Calibri"/>
              </a:rPr>
              <a:t>Assistant Referee</a:t>
            </a:r>
            <a:endParaRPr/>
          </a:p>
          <a:p>
            <a:pPr marL="685800" lvl="1" indent="-556260" algn="l" rtl="0">
              <a:lnSpc>
                <a:spcPct val="90000"/>
              </a:lnSpc>
              <a:spcBef>
                <a:spcPts val="500"/>
              </a:spcBef>
              <a:spcAft>
                <a:spcPts val="0"/>
              </a:spcAft>
              <a:buClr>
                <a:schemeClr val="dk1"/>
              </a:buClr>
              <a:buSzPct val="100000"/>
              <a:buNone/>
            </a:pPr>
            <a:endParaRPr sz="5100" b="1">
              <a:latin typeface="Calibri"/>
              <a:ea typeface="Calibri"/>
              <a:cs typeface="Calibri"/>
              <a:sym typeface="Calibri"/>
            </a:endParaRPr>
          </a:p>
          <a:p>
            <a:pPr marL="571500" lvl="1" indent="-571500" algn="l" rtl="0">
              <a:lnSpc>
                <a:spcPct val="90000"/>
              </a:lnSpc>
              <a:spcBef>
                <a:spcPts val="500"/>
              </a:spcBef>
              <a:spcAft>
                <a:spcPts val="0"/>
              </a:spcAft>
              <a:buClr>
                <a:schemeClr val="dk1"/>
              </a:buClr>
              <a:buSzPct val="100000"/>
              <a:buChar char="•"/>
            </a:pPr>
            <a:r>
              <a:rPr lang="en-US" sz="6000">
                <a:latin typeface="Calibri"/>
                <a:ea typeface="Calibri"/>
                <a:cs typeface="Calibri"/>
                <a:sym typeface="Calibri"/>
              </a:rPr>
              <a:t>Offside (decisions with flag up. Decisions with flag down)(accuracy of the decision).</a:t>
            </a:r>
            <a:endParaRPr/>
          </a:p>
          <a:p>
            <a:pPr marL="571500" lvl="1" indent="-419100" algn="l" rtl="0">
              <a:lnSpc>
                <a:spcPct val="90000"/>
              </a:lnSpc>
              <a:spcBef>
                <a:spcPts val="500"/>
              </a:spcBef>
              <a:spcAft>
                <a:spcPts val="0"/>
              </a:spcAft>
              <a:buClr>
                <a:schemeClr val="dk1"/>
              </a:buClr>
              <a:buSzPct val="100000"/>
              <a:buNone/>
            </a:pPr>
            <a:endParaRPr sz="6000">
              <a:latin typeface="Calibri"/>
              <a:ea typeface="Calibri"/>
              <a:cs typeface="Calibri"/>
              <a:sym typeface="Calibri"/>
            </a:endParaRPr>
          </a:p>
          <a:p>
            <a:pPr marL="571500" lvl="1" indent="-571500" algn="l" rtl="0">
              <a:lnSpc>
                <a:spcPct val="90000"/>
              </a:lnSpc>
              <a:spcBef>
                <a:spcPts val="500"/>
              </a:spcBef>
              <a:spcAft>
                <a:spcPts val="0"/>
              </a:spcAft>
              <a:buClr>
                <a:schemeClr val="dk1"/>
              </a:buClr>
              <a:buSzPct val="100000"/>
              <a:buChar char="•"/>
            </a:pPr>
            <a:r>
              <a:rPr lang="en-US" sz="6000">
                <a:latin typeface="Calibri"/>
                <a:ea typeface="Calibri"/>
                <a:cs typeface="Calibri"/>
                <a:sym typeface="Calibri"/>
              </a:rPr>
              <a:t> Involvement &amp; assistance (fouls in the area of responsibility, fouls outside the area of responsibility, mass confrontation. </a:t>
            </a:r>
            <a:endParaRPr/>
          </a:p>
          <a:p>
            <a:pPr marL="571500" lvl="1" indent="-419100" algn="l" rtl="0">
              <a:lnSpc>
                <a:spcPct val="90000"/>
              </a:lnSpc>
              <a:spcBef>
                <a:spcPts val="500"/>
              </a:spcBef>
              <a:spcAft>
                <a:spcPts val="0"/>
              </a:spcAft>
              <a:buClr>
                <a:schemeClr val="dk1"/>
              </a:buClr>
              <a:buSzPct val="100000"/>
              <a:buNone/>
            </a:pPr>
            <a:endParaRPr sz="6000">
              <a:latin typeface="Calibri"/>
              <a:ea typeface="Calibri"/>
              <a:cs typeface="Calibri"/>
              <a:sym typeface="Calibri"/>
            </a:endParaRPr>
          </a:p>
          <a:p>
            <a:pPr marL="571500" lvl="1" indent="-571500" algn="l" rtl="0">
              <a:lnSpc>
                <a:spcPct val="90000"/>
              </a:lnSpc>
              <a:spcBef>
                <a:spcPts val="500"/>
              </a:spcBef>
              <a:spcAft>
                <a:spcPts val="0"/>
              </a:spcAft>
              <a:buClr>
                <a:schemeClr val="dk1"/>
              </a:buClr>
              <a:buSzPct val="100000"/>
              <a:buChar char="•"/>
            </a:pPr>
            <a:r>
              <a:rPr lang="en-US" sz="6000">
                <a:latin typeface="Calibri"/>
                <a:ea typeface="Calibri"/>
                <a:cs typeface="Calibri"/>
                <a:sym typeface="Calibri"/>
              </a:rPr>
              <a:t>Throw in, goal kick, corner kicks, flag mechanics, eye contact, technical area management and last but not least, communication with players).</a:t>
            </a:r>
            <a:endParaRPr/>
          </a:p>
          <a:p>
            <a:pPr marL="571500" lvl="1" indent="-419100" algn="l" rtl="0">
              <a:lnSpc>
                <a:spcPct val="90000"/>
              </a:lnSpc>
              <a:spcBef>
                <a:spcPts val="500"/>
              </a:spcBef>
              <a:spcAft>
                <a:spcPts val="0"/>
              </a:spcAft>
              <a:buClr>
                <a:schemeClr val="dk1"/>
              </a:buClr>
              <a:buSzPct val="100000"/>
              <a:buNone/>
            </a:pPr>
            <a:endParaRPr sz="6000">
              <a:latin typeface="Calibri"/>
              <a:ea typeface="Calibri"/>
              <a:cs typeface="Calibri"/>
              <a:sym typeface="Calibri"/>
            </a:endParaRPr>
          </a:p>
          <a:p>
            <a:pPr marL="571500" lvl="1" indent="-571500" algn="l" rtl="0">
              <a:lnSpc>
                <a:spcPct val="90000"/>
              </a:lnSpc>
              <a:spcBef>
                <a:spcPts val="500"/>
              </a:spcBef>
              <a:spcAft>
                <a:spcPts val="0"/>
              </a:spcAft>
              <a:buClr>
                <a:schemeClr val="dk1"/>
              </a:buClr>
              <a:buSzPct val="100000"/>
              <a:buChar char="•"/>
            </a:pPr>
            <a:r>
              <a:rPr lang="en-US" sz="6000">
                <a:latin typeface="Calibri"/>
                <a:ea typeface="Calibri"/>
                <a:cs typeface="Calibri"/>
                <a:sym typeface="Calibri"/>
              </a:rPr>
              <a:t>Positioning , 2</a:t>
            </a:r>
            <a:r>
              <a:rPr lang="en-US" sz="6000" baseline="30000">
                <a:latin typeface="Calibri"/>
                <a:ea typeface="Calibri"/>
                <a:cs typeface="Calibri"/>
                <a:sym typeface="Calibri"/>
              </a:rPr>
              <a:t>nd</a:t>
            </a:r>
            <a:r>
              <a:rPr lang="en-US" sz="6000">
                <a:latin typeface="Calibri"/>
                <a:ea typeface="Calibri"/>
                <a:cs typeface="Calibri"/>
                <a:sym typeface="Calibri"/>
              </a:rPr>
              <a:t> to the last defender, follow ball to goal keeper and goal line, goal line decisions.</a:t>
            </a:r>
            <a:endParaRPr/>
          </a:p>
          <a:p>
            <a:pPr marL="571500" lvl="1" indent="-419100" algn="l" rtl="0">
              <a:lnSpc>
                <a:spcPct val="90000"/>
              </a:lnSpc>
              <a:spcBef>
                <a:spcPts val="500"/>
              </a:spcBef>
              <a:spcAft>
                <a:spcPts val="0"/>
              </a:spcAft>
              <a:buClr>
                <a:schemeClr val="dk1"/>
              </a:buClr>
              <a:buSzPct val="100000"/>
              <a:buNone/>
            </a:pPr>
            <a:endParaRPr sz="6000">
              <a:latin typeface="Calibri"/>
              <a:ea typeface="Calibri"/>
              <a:cs typeface="Calibri"/>
              <a:sym typeface="Calibri"/>
            </a:endParaRPr>
          </a:p>
          <a:p>
            <a:pPr marL="571500" lvl="1" indent="-571500" algn="l" rtl="0">
              <a:lnSpc>
                <a:spcPct val="90000"/>
              </a:lnSpc>
              <a:spcBef>
                <a:spcPts val="500"/>
              </a:spcBef>
              <a:spcAft>
                <a:spcPts val="0"/>
              </a:spcAft>
              <a:buClr>
                <a:schemeClr val="dk1"/>
              </a:buClr>
              <a:buSzPct val="100000"/>
              <a:buChar char="•"/>
            </a:pPr>
            <a:r>
              <a:rPr lang="en-US" sz="6000">
                <a:latin typeface="Calibri"/>
                <a:ea typeface="Calibri"/>
                <a:cs typeface="Calibri"/>
                <a:sym typeface="Calibri"/>
              </a:rPr>
              <a:t> Movement (stamina, speed, work rate and mechanics (side stepping, explosive sprint)).</a:t>
            </a:r>
            <a:endParaRPr/>
          </a:p>
          <a:p>
            <a:pPr marL="0" lvl="0" indent="0" algn="l" rtl="0">
              <a:lnSpc>
                <a:spcPct val="90000"/>
              </a:lnSpc>
              <a:spcBef>
                <a:spcPts val="1000"/>
              </a:spcBef>
              <a:spcAft>
                <a:spcPts val="0"/>
              </a:spcAft>
              <a:buClr>
                <a:schemeClr val="dk1"/>
              </a:buClr>
              <a:buSzPct val="100000"/>
              <a:buNone/>
            </a:pPr>
            <a:r>
              <a:rPr lang="en-US" sz="6000" b="0" i="0" u="none" strike="noStrike">
                <a:latin typeface="Calibri"/>
                <a:ea typeface="Calibri"/>
                <a:cs typeface="Calibri"/>
                <a:sym typeface="Calibri"/>
              </a:rPr>
              <a:t> </a:t>
            </a:r>
            <a:endParaRPr sz="6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1">
                                            <p:txEl>
                                              <p:pRg st="0" end="0"/>
                                            </p:txEl>
                                          </p:spTgt>
                                        </p:tgtEl>
                                        <p:attrNameLst>
                                          <p:attrName>style.visibility</p:attrName>
                                        </p:attrNameLst>
                                      </p:cBhvr>
                                      <p:to>
                                        <p:strVal val="visible"/>
                                      </p:to>
                                    </p:set>
                                    <p:anim calcmode="lin" valueType="num">
                                      <p:cBhvr additive="base">
                                        <p:cTn id="7" dur="500"/>
                                        <p:tgtEl>
                                          <p:spTgt spid="19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91">
                                            <p:txEl>
                                              <p:pRg st="1" end="1"/>
                                            </p:txEl>
                                          </p:spTgt>
                                        </p:tgtEl>
                                        <p:attrNameLst>
                                          <p:attrName>style.visibility</p:attrName>
                                        </p:attrNameLst>
                                      </p:cBhvr>
                                      <p:to>
                                        <p:strVal val="visible"/>
                                      </p:to>
                                    </p:set>
                                    <p:anim calcmode="lin" valueType="num">
                                      <p:cBhvr additive="base">
                                        <p:cTn id="12" dur="500"/>
                                        <p:tgtEl>
                                          <p:spTgt spid="19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91">
                                            <p:txEl>
                                              <p:pRg st="2" end="2"/>
                                            </p:txEl>
                                          </p:spTgt>
                                        </p:tgtEl>
                                        <p:attrNameLst>
                                          <p:attrName>style.visibility</p:attrName>
                                        </p:attrNameLst>
                                      </p:cBhvr>
                                      <p:to>
                                        <p:strVal val="visible"/>
                                      </p:to>
                                    </p:set>
                                    <p:anim calcmode="lin" valueType="num">
                                      <p:cBhvr additive="base">
                                        <p:cTn id="17" dur="500"/>
                                        <p:tgtEl>
                                          <p:spTgt spid="19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91">
                                            <p:txEl>
                                              <p:pRg st="3" end="3"/>
                                            </p:txEl>
                                          </p:spTgt>
                                        </p:tgtEl>
                                        <p:attrNameLst>
                                          <p:attrName>style.visibility</p:attrName>
                                        </p:attrNameLst>
                                      </p:cBhvr>
                                      <p:to>
                                        <p:strVal val="visible"/>
                                      </p:to>
                                    </p:set>
                                    <p:anim calcmode="lin" valueType="num">
                                      <p:cBhvr additive="base">
                                        <p:cTn id="22" dur="500"/>
                                        <p:tgtEl>
                                          <p:spTgt spid="19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91">
                                            <p:txEl>
                                              <p:pRg st="4" end="4"/>
                                            </p:txEl>
                                          </p:spTgt>
                                        </p:tgtEl>
                                        <p:attrNameLst>
                                          <p:attrName>style.visibility</p:attrName>
                                        </p:attrNameLst>
                                      </p:cBhvr>
                                      <p:to>
                                        <p:strVal val="visible"/>
                                      </p:to>
                                    </p:set>
                                    <p:anim calcmode="lin" valueType="num">
                                      <p:cBhvr additive="base">
                                        <p:cTn id="27" dur="500"/>
                                        <p:tgtEl>
                                          <p:spTgt spid="19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91">
                                            <p:txEl>
                                              <p:pRg st="5" end="5"/>
                                            </p:txEl>
                                          </p:spTgt>
                                        </p:tgtEl>
                                        <p:attrNameLst>
                                          <p:attrName>style.visibility</p:attrName>
                                        </p:attrNameLst>
                                      </p:cBhvr>
                                      <p:to>
                                        <p:strVal val="visible"/>
                                      </p:to>
                                    </p:set>
                                    <p:anim calcmode="lin" valueType="num">
                                      <p:cBhvr additive="base">
                                        <p:cTn id="32" dur="500"/>
                                        <p:tgtEl>
                                          <p:spTgt spid="19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91">
                                            <p:txEl>
                                              <p:pRg st="6" end="6"/>
                                            </p:txEl>
                                          </p:spTgt>
                                        </p:tgtEl>
                                        <p:attrNameLst>
                                          <p:attrName>style.visibility</p:attrName>
                                        </p:attrNameLst>
                                      </p:cBhvr>
                                      <p:to>
                                        <p:strVal val="visible"/>
                                      </p:to>
                                    </p:set>
                                    <p:anim calcmode="lin" valueType="num">
                                      <p:cBhvr additive="base">
                                        <p:cTn id="37" dur="500"/>
                                        <p:tgtEl>
                                          <p:spTgt spid="19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191">
                                            <p:txEl>
                                              <p:pRg st="7" end="7"/>
                                            </p:txEl>
                                          </p:spTgt>
                                        </p:tgtEl>
                                        <p:attrNameLst>
                                          <p:attrName>style.visibility</p:attrName>
                                        </p:attrNameLst>
                                      </p:cBhvr>
                                      <p:to>
                                        <p:strVal val="visible"/>
                                      </p:to>
                                    </p:set>
                                    <p:anim calcmode="lin" valueType="num">
                                      <p:cBhvr additive="base">
                                        <p:cTn id="42" dur="500"/>
                                        <p:tgtEl>
                                          <p:spTgt spid="19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191">
                                            <p:txEl>
                                              <p:pRg st="8" end="8"/>
                                            </p:txEl>
                                          </p:spTgt>
                                        </p:tgtEl>
                                        <p:attrNameLst>
                                          <p:attrName>style.visibility</p:attrName>
                                        </p:attrNameLst>
                                      </p:cBhvr>
                                      <p:to>
                                        <p:strVal val="visible"/>
                                      </p:to>
                                    </p:set>
                                    <p:anim calcmode="lin" valueType="num">
                                      <p:cBhvr additive="base">
                                        <p:cTn id="47" dur="500"/>
                                        <p:tgtEl>
                                          <p:spTgt spid="19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191">
                                            <p:txEl>
                                              <p:pRg st="9" end="9"/>
                                            </p:txEl>
                                          </p:spTgt>
                                        </p:tgtEl>
                                        <p:attrNameLst>
                                          <p:attrName>style.visibility</p:attrName>
                                        </p:attrNameLst>
                                      </p:cBhvr>
                                      <p:to>
                                        <p:strVal val="visible"/>
                                      </p:to>
                                    </p:set>
                                    <p:anim calcmode="lin" valueType="num">
                                      <p:cBhvr additive="base">
                                        <p:cTn id="52" dur="500"/>
                                        <p:tgtEl>
                                          <p:spTgt spid="19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91">
                                            <p:txEl>
                                              <p:pRg st="10" end="10"/>
                                            </p:txEl>
                                          </p:spTgt>
                                        </p:tgtEl>
                                        <p:attrNameLst>
                                          <p:attrName>style.visibility</p:attrName>
                                        </p:attrNameLst>
                                      </p:cBhvr>
                                      <p:to>
                                        <p:strVal val="visible"/>
                                      </p:to>
                                    </p:set>
                                    <p:anim calcmode="lin" valueType="num">
                                      <p:cBhvr additive="base">
                                        <p:cTn id="57" dur="500"/>
                                        <p:tgtEl>
                                          <p:spTgt spid="191">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191">
                                            <p:txEl>
                                              <p:pRg st="11" end="11"/>
                                            </p:txEl>
                                          </p:spTgt>
                                        </p:tgtEl>
                                        <p:attrNameLst>
                                          <p:attrName>style.visibility</p:attrName>
                                        </p:attrNameLst>
                                      </p:cBhvr>
                                      <p:to>
                                        <p:strVal val="visible"/>
                                      </p:to>
                                    </p:set>
                                    <p:anim calcmode="lin" valueType="num">
                                      <p:cBhvr additive="base">
                                        <p:cTn id="62" dur="500"/>
                                        <p:tgtEl>
                                          <p:spTgt spid="191">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Shape 195"/>
        <p:cNvGrpSpPr/>
        <p:nvPr/>
      </p:nvGrpSpPr>
      <p:grpSpPr>
        <a:xfrm>
          <a:off x="0" y="0"/>
          <a:ext cx="0" cy="0"/>
          <a:chOff x="0" y="0"/>
          <a:chExt cx="0" cy="0"/>
        </a:xfrm>
      </p:grpSpPr>
      <p:sp>
        <p:nvSpPr>
          <p:cNvPr id="196" name="Google Shape;196;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GENERAL PERFORMANCE CATEGORIES</a:t>
            </a:r>
            <a:endParaRPr/>
          </a:p>
        </p:txBody>
      </p:sp>
      <p:sp>
        <p:nvSpPr>
          <p:cNvPr id="197" name="Google Shape;197;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sz="2800" b="1" i="0" u="none" strike="noStrike">
                <a:latin typeface="Calibri"/>
                <a:ea typeface="Calibri"/>
                <a:cs typeface="Calibri"/>
                <a:sym typeface="Calibri"/>
              </a:rPr>
              <a:t>Fourth Official</a:t>
            </a:r>
            <a:endParaRPr/>
          </a:p>
          <a:p>
            <a:pPr marL="228600" lvl="0" indent="-228600" algn="l" rtl="0">
              <a:lnSpc>
                <a:spcPct val="90000"/>
              </a:lnSpc>
              <a:spcBef>
                <a:spcPts val="1000"/>
              </a:spcBef>
              <a:spcAft>
                <a:spcPts val="0"/>
              </a:spcAft>
              <a:buClr>
                <a:schemeClr val="dk1"/>
              </a:buClr>
              <a:buSzPts val="2800"/>
              <a:buChar char="•"/>
            </a:pPr>
            <a:r>
              <a:rPr lang="en-US" sz="2800" b="0" i="0" u="none" strike="noStrike">
                <a:latin typeface="Calibri"/>
                <a:ea typeface="Calibri"/>
                <a:cs typeface="Calibri"/>
                <a:sym typeface="Calibri"/>
              </a:rPr>
              <a:t>Technical Area Management </a:t>
            </a:r>
            <a:endParaRPr/>
          </a:p>
          <a:p>
            <a:pPr marL="685800" lvl="1" indent="-228600" algn="l" rtl="0">
              <a:lnSpc>
                <a:spcPct val="90000"/>
              </a:lnSpc>
              <a:spcBef>
                <a:spcPts val="500"/>
              </a:spcBef>
              <a:spcAft>
                <a:spcPts val="0"/>
              </a:spcAft>
              <a:buClr>
                <a:schemeClr val="dk1"/>
              </a:buClr>
              <a:buSzPts val="2400"/>
              <a:buChar char="•"/>
            </a:pPr>
            <a:r>
              <a:rPr lang="en-US" b="0" i="0" u="none" strike="noStrike">
                <a:latin typeface="Calibri"/>
                <a:ea typeface="Calibri"/>
                <a:cs typeface="Calibri"/>
                <a:sym typeface="Calibri"/>
              </a:rPr>
              <a:t>(player management, technical staff management, substitution management, injury management, protocol management).</a:t>
            </a:r>
            <a:endParaRPr/>
          </a:p>
          <a:p>
            <a:pPr marL="228600" lvl="0" indent="-228600" algn="l" rtl="0">
              <a:lnSpc>
                <a:spcPct val="90000"/>
              </a:lnSpc>
              <a:spcBef>
                <a:spcPts val="1000"/>
              </a:spcBef>
              <a:spcAft>
                <a:spcPts val="0"/>
              </a:spcAft>
              <a:buClr>
                <a:schemeClr val="dk1"/>
              </a:buClr>
              <a:buSzPts val="2800"/>
              <a:buChar char="•"/>
            </a:pPr>
            <a:r>
              <a:rPr lang="en-US" sz="2800" b="0" i="0" u="none" strike="noStrike">
                <a:latin typeface="Calibri"/>
                <a:ea typeface="Calibri"/>
                <a:cs typeface="Calibri"/>
                <a:sym typeface="Calibri"/>
              </a:rPr>
              <a:t>Assistance to the Referee Crew (administrative duties, support in misconduct decisions, support in Critical Match Decisions, support on behind referee’s back).</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97">
                                            <p:txEl>
                                              <p:pRg st="0" end="0"/>
                                            </p:txEl>
                                          </p:spTgt>
                                        </p:tgtEl>
                                        <p:attrNameLst>
                                          <p:attrName>style.visibility</p:attrName>
                                        </p:attrNameLst>
                                      </p:cBhvr>
                                      <p:to>
                                        <p:strVal val="visible"/>
                                      </p:to>
                                    </p:set>
                                    <p:anim calcmode="lin" valueType="num">
                                      <p:cBhvr additive="base">
                                        <p:cTn id="7" dur="500"/>
                                        <p:tgtEl>
                                          <p:spTgt spid="19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97">
                                            <p:txEl>
                                              <p:pRg st="1" end="1"/>
                                            </p:txEl>
                                          </p:spTgt>
                                        </p:tgtEl>
                                        <p:attrNameLst>
                                          <p:attrName>style.visibility</p:attrName>
                                        </p:attrNameLst>
                                      </p:cBhvr>
                                      <p:to>
                                        <p:strVal val="visible"/>
                                      </p:to>
                                    </p:set>
                                    <p:anim calcmode="lin" valueType="num">
                                      <p:cBhvr additive="base">
                                        <p:cTn id="12" dur="500"/>
                                        <p:tgtEl>
                                          <p:spTgt spid="19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97">
                                            <p:txEl>
                                              <p:pRg st="2" end="2"/>
                                            </p:txEl>
                                          </p:spTgt>
                                        </p:tgtEl>
                                        <p:attrNameLst>
                                          <p:attrName>style.visibility</p:attrName>
                                        </p:attrNameLst>
                                      </p:cBhvr>
                                      <p:to>
                                        <p:strVal val="visible"/>
                                      </p:to>
                                    </p:set>
                                    <p:anim calcmode="lin" valueType="num">
                                      <p:cBhvr additive="base">
                                        <p:cTn id="17" dur="500"/>
                                        <p:tgtEl>
                                          <p:spTgt spid="19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97">
                                            <p:txEl>
                                              <p:pRg st="3" end="3"/>
                                            </p:txEl>
                                          </p:spTgt>
                                        </p:tgtEl>
                                        <p:attrNameLst>
                                          <p:attrName>style.visibility</p:attrName>
                                        </p:attrNameLst>
                                      </p:cBhvr>
                                      <p:to>
                                        <p:strVal val="visible"/>
                                      </p:to>
                                    </p:set>
                                    <p:anim calcmode="lin" valueType="num">
                                      <p:cBhvr additive="base">
                                        <p:cTn id="22" dur="500"/>
                                        <p:tgtEl>
                                          <p:spTgt spid="19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97">
                                            <p:txEl>
                                              <p:pRg st="4" end="4"/>
                                            </p:txEl>
                                          </p:spTgt>
                                        </p:tgtEl>
                                        <p:attrNameLst>
                                          <p:attrName>style.visibility</p:attrName>
                                        </p:attrNameLst>
                                      </p:cBhvr>
                                      <p:to>
                                        <p:strVal val="visible"/>
                                      </p:to>
                                    </p:set>
                                    <p:anim calcmode="lin" valueType="num">
                                      <p:cBhvr additive="base">
                                        <p:cTn id="27" dur="500"/>
                                        <p:tgtEl>
                                          <p:spTgt spid="197">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3"/>
          <p:cNvSpPr txBox="1">
            <a:spLocks noGrp="1"/>
          </p:cNvSpPr>
          <p:nvPr>
            <p:ph type="title"/>
          </p:nvPr>
        </p:nvSpPr>
        <p:spPr>
          <a:xfrm>
            <a:off x="857794"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MAIN PILLARS OF ASSESSMENT/COACHING</a:t>
            </a:r>
            <a:endParaRPr/>
          </a:p>
        </p:txBody>
      </p:sp>
      <p:sp>
        <p:nvSpPr>
          <p:cNvPr id="96" name="Google Shape;96;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r>
              <a:rPr lang="en-US" dirty="0"/>
              <a:t>1- OBSERVATION SKILLS. </a:t>
            </a:r>
            <a:endParaRPr dirty="0"/>
          </a:p>
          <a:p>
            <a:pPr marL="0" lvl="0" indent="0" algn="l" rtl="0">
              <a:lnSpc>
                <a:spcPct val="90000"/>
              </a:lnSpc>
              <a:spcBef>
                <a:spcPts val="1000"/>
              </a:spcBef>
              <a:spcAft>
                <a:spcPts val="0"/>
              </a:spcAft>
              <a:buClr>
                <a:schemeClr val="dk1"/>
              </a:buClr>
              <a:buSzPts val="2800"/>
              <a:buNone/>
            </a:pPr>
            <a:r>
              <a:rPr lang="en-US" dirty="0"/>
              <a:t>2- READING THE GAME.</a:t>
            </a:r>
            <a:endParaRPr dirty="0"/>
          </a:p>
          <a:p>
            <a:pPr marL="0" lvl="0" indent="0" algn="l" rtl="0">
              <a:lnSpc>
                <a:spcPct val="90000"/>
              </a:lnSpc>
              <a:spcBef>
                <a:spcPts val="1000"/>
              </a:spcBef>
              <a:spcAft>
                <a:spcPts val="0"/>
              </a:spcAft>
              <a:buClr>
                <a:schemeClr val="dk1"/>
              </a:buClr>
              <a:buSzPts val="2800"/>
              <a:buNone/>
            </a:pPr>
            <a:r>
              <a:rPr lang="en-US" dirty="0"/>
              <a:t>3- DEBRIEFING SKILLS.</a:t>
            </a:r>
            <a:endParaRPr dirty="0"/>
          </a:p>
          <a:p>
            <a:pPr marL="0" lvl="0" indent="0" algn="l" rtl="0">
              <a:lnSpc>
                <a:spcPct val="90000"/>
              </a:lnSpc>
              <a:spcBef>
                <a:spcPts val="1000"/>
              </a:spcBef>
              <a:spcAft>
                <a:spcPts val="0"/>
              </a:spcAft>
              <a:buClr>
                <a:schemeClr val="dk1"/>
              </a:buClr>
              <a:buSzPts val="2800"/>
              <a:buNone/>
            </a:pPr>
            <a:r>
              <a:rPr lang="en-US" dirty="0"/>
              <a:t>4- WRITTEN REPORT.</a:t>
            </a:r>
            <a:endParaRPr dirty="0"/>
          </a:p>
          <a:p>
            <a:pPr marL="0" lvl="0" indent="0" algn="l" rtl="0">
              <a:lnSpc>
                <a:spcPct val="90000"/>
              </a:lnSpc>
              <a:spcBef>
                <a:spcPts val="1000"/>
              </a:spcBef>
              <a:spcAft>
                <a:spcPts val="0"/>
              </a:spcAft>
              <a:buClr>
                <a:schemeClr val="dk1"/>
              </a:buClr>
              <a:buSzPts val="2800"/>
              <a:buNone/>
            </a:pPr>
            <a:r>
              <a:rPr lang="en-US" dirty="0"/>
              <a:t>5- WE MUST STAY CURRENT (CONTINUING EDUCATION).</a:t>
            </a:r>
            <a:endParaRPr dirty="0"/>
          </a:p>
          <a:p>
            <a:pPr marL="0" lvl="0" indent="0" algn="l" rtl="0">
              <a:lnSpc>
                <a:spcPct val="90000"/>
              </a:lnSpc>
              <a:spcBef>
                <a:spcPts val="1000"/>
              </a:spcBef>
              <a:spcAft>
                <a:spcPts val="0"/>
              </a:spcAft>
              <a:buClr>
                <a:schemeClr val="dk1"/>
              </a:buClr>
              <a:buSzPts val="2800"/>
              <a:buNone/>
            </a:pPr>
            <a:r>
              <a:rPr lang="en-US" dirty="0"/>
              <a:t>6- WE MUST BE RELEVANT. </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6">
                                            <p:txEl>
                                              <p:pRg st="1" end="1"/>
                                            </p:txEl>
                                          </p:spTgt>
                                        </p:tgtEl>
                                        <p:attrNameLst>
                                          <p:attrName>style.visibility</p:attrName>
                                        </p:attrNameLst>
                                      </p:cBhvr>
                                      <p:to>
                                        <p:strVal val="visible"/>
                                      </p:to>
                                    </p:set>
                                    <p:anim calcmode="lin" valueType="num">
                                      <p:cBhvr additive="base">
                                        <p:cTn id="7" dur="500" fill="hold"/>
                                        <p:tgtEl>
                                          <p:spTgt spid="96">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96">
                                            <p:txEl>
                                              <p:pRg st="2" end="2"/>
                                            </p:txEl>
                                          </p:spTgt>
                                        </p:tgtEl>
                                        <p:attrNameLst>
                                          <p:attrName>style.visibility</p:attrName>
                                        </p:attrNameLst>
                                      </p:cBhvr>
                                      <p:to>
                                        <p:strVal val="visible"/>
                                      </p:to>
                                    </p:set>
                                    <p:anim calcmode="lin" valueType="num">
                                      <p:cBhvr additive="base">
                                        <p:cTn id="13" dur="500" fill="hold"/>
                                        <p:tgtEl>
                                          <p:spTgt spid="9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9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6">
                                            <p:txEl>
                                              <p:pRg st="3" end="3"/>
                                            </p:txEl>
                                          </p:spTgt>
                                        </p:tgtEl>
                                        <p:attrNameLst>
                                          <p:attrName>style.visibility</p:attrName>
                                        </p:attrNameLst>
                                      </p:cBhvr>
                                      <p:to>
                                        <p:strVal val="visible"/>
                                      </p:to>
                                    </p:set>
                                    <p:anim calcmode="lin" valueType="num">
                                      <p:cBhvr additive="base">
                                        <p:cTn id="19" dur="500" fill="hold"/>
                                        <p:tgtEl>
                                          <p:spTgt spid="9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9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6">
                                            <p:txEl>
                                              <p:pRg st="4" end="4"/>
                                            </p:txEl>
                                          </p:spTgt>
                                        </p:tgtEl>
                                        <p:attrNameLst>
                                          <p:attrName>style.visibility</p:attrName>
                                        </p:attrNameLst>
                                      </p:cBhvr>
                                      <p:to>
                                        <p:strVal val="visible"/>
                                      </p:to>
                                    </p:set>
                                    <p:anim calcmode="lin" valueType="num">
                                      <p:cBhvr additive="base">
                                        <p:cTn id="25" dur="500" fill="hold"/>
                                        <p:tgtEl>
                                          <p:spTgt spid="9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9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6">
                                            <p:txEl>
                                              <p:pRg st="5" end="5"/>
                                            </p:txEl>
                                          </p:spTgt>
                                        </p:tgtEl>
                                        <p:attrNameLst>
                                          <p:attrName>style.visibility</p:attrName>
                                        </p:attrNameLst>
                                      </p:cBhvr>
                                      <p:to>
                                        <p:strVal val="visible"/>
                                      </p:to>
                                    </p:set>
                                    <p:anim calcmode="lin" valueType="num">
                                      <p:cBhvr additive="base">
                                        <p:cTn id="31" dur="500" fill="hold"/>
                                        <p:tgtEl>
                                          <p:spTgt spid="9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9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6">
                                            <p:txEl>
                                              <p:pRg st="6" end="6"/>
                                            </p:txEl>
                                          </p:spTgt>
                                        </p:tgtEl>
                                        <p:attrNameLst>
                                          <p:attrName>style.visibility</p:attrName>
                                        </p:attrNameLst>
                                      </p:cBhvr>
                                      <p:to>
                                        <p:strVal val="visible"/>
                                      </p:to>
                                    </p:set>
                                    <p:anim calcmode="lin" valueType="num">
                                      <p:cBhvr additive="base">
                                        <p:cTn id="37" dur="500" fill="hold"/>
                                        <p:tgtEl>
                                          <p:spTgt spid="9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9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build="p"/>
    </p:bld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Shape 201"/>
        <p:cNvGrpSpPr/>
        <p:nvPr/>
      </p:nvGrpSpPr>
      <p:grpSpPr>
        <a:xfrm>
          <a:off x="0" y="0"/>
          <a:ext cx="0" cy="0"/>
          <a:chOff x="0" y="0"/>
          <a:chExt cx="0" cy="0"/>
        </a:xfrm>
      </p:grpSpPr>
      <p:sp>
        <p:nvSpPr>
          <p:cNvPr id="202" name="Google Shape;202;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4400" b="1" i="0" u="none" strike="noStrike" cap="none">
                <a:latin typeface="Calibri"/>
                <a:ea typeface="Calibri"/>
                <a:cs typeface="Calibri"/>
                <a:sym typeface="Calibri"/>
              </a:rPr>
              <a:t>CRITICAL MATCH DECISIONS FOR ALL POSITIONS </a:t>
            </a:r>
            <a:br>
              <a:rPr lang="en-US" sz="4400" b="1" i="0" u="none" strike="noStrike">
                <a:latin typeface="Calibri"/>
                <a:ea typeface="Calibri"/>
                <a:cs typeface="Calibri"/>
                <a:sym typeface="Calibri"/>
              </a:rPr>
            </a:br>
            <a:endParaRPr/>
          </a:p>
        </p:txBody>
      </p:sp>
      <p:sp>
        <p:nvSpPr>
          <p:cNvPr id="203" name="Google Shape;203;p2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92500"/>
          </a:bodyPr>
          <a:lstStyle/>
          <a:p>
            <a:pPr marL="228600" lvl="0" indent="-228600" algn="l" rtl="0">
              <a:lnSpc>
                <a:spcPct val="90000"/>
              </a:lnSpc>
              <a:spcBef>
                <a:spcPts val="0"/>
              </a:spcBef>
              <a:spcAft>
                <a:spcPts val="0"/>
              </a:spcAft>
              <a:buClr>
                <a:schemeClr val="dk1"/>
              </a:buClr>
              <a:buSzPts val="3200"/>
              <a:buChar char="•"/>
            </a:pPr>
            <a:r>
              <a:rPr lang="en-US" sz="3200" b="1" i="0" u="none" strike="noStrike">
                <a:latin typeface="Calibri"/>
                <a:ea typeface="Calibri"/>
                <a:cs typeface="Calibri"/>
                <a:sym typeface="Calibri"/>
              </a:rPr>
              <a:t>Referee</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Penalty kick decision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Send off decision – direct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Send off decision – second caution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that negates a goal or obvious goal scoring opportunity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to retake a penalty kick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Information or communication on AR or 4th Critical Match Decision.</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to suspend, terminate or abandon a match.</a:t>
            </a:r>
            <a:endParaRPr sz="2800" b="0" i="0" u="none" strike="noStrike">
              <a:latin typeface="Calibri"/>
              <a:ea typeface="Calibri"/>
              <a:cs typeface="Calibri"/>
              <a:sym typeface="Calibri"/>
            </a:endParaRPr>
          </a:p>
          <a:p>
            <a:pPr marL="685800" lvl="1" indent="-228600" algn="l" rtl="0">
              <a:lnSpc>
                <a:spcPct val="90000"/>
              </a:lnSpc>
              <a:spcBef>
                <a:spcPts val="500"/>
              </a:spcBef>
              <a:spcAft>
                <a:spcPts val="0"/>
              </a:spcAft>
              <a:buSzPts val="2800"/>
              <a:buChar char="•"/>
            </a:pPr>
            <a:r>
              <a:rPr lang="en-US" sz="2800"/>
              <a:t>Correct Application of the Laws of the Game</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03">
                                            <p:txEl>
                                              <p:pRg st="0" end="0"/>
                                            </p:txEl>
                                          </p:spTgt>
                                        </p:tgtEl>
                                        <p:attrNameLst>
                                          <p:attrName>style.visibility</p:attrName>
                                        </p:attrNameLst>
                                      </p:cBhvr>
                                      <p:to>
                                        <p:strVal val="visible"/>
                                      </p:to>
                                    </p:set>
                                    <p:anim calcmode="lin" valueType="num">
                                      <p:cBhvr additive="base">
                                        <p:cTn id="7" dur="500"/>
                                        <p:tgtEl>
                                          <p:spTgt spid="2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03">
                                            <p:txEl>
                                              <p:pRg st="1" end="1"/>
                                            </p:txEl>
                                          </p:spTgt>
                                        </p:tgtEl>
                                        <p:attrNameLst>
                                          <p:attrName>style.visibility</p:attrName>
                                        </p:attrNameLst>
                                      </p:cBhvr>
                                      <p:to>
                                        <p:strVal val="visible"/>
                                      </p:to>
                                    </p:set>
                                    <p:anim calcmode="lin" valueType="num">
                                      <p:cBhvr additive="base">
                                        <p:cTn id="12" dur="500"/>
                                        <p:tgtEl>
                                          <p:spTgt spid="2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03">
                                            <p:txEl>
                                              <p:pRg st="2" end="2"/>
                                            </p:txEl>
                                          </p:spTgt>
                                        </p:tgtEl>
                                        <p:attrNameLst>
                                          <p:attrName>style.visibility</p:attrName>
                                        </p:attrNameLst>
                                      </p:cBhvr>
                                      <p:to>
                                        <p:strVal val="visible"/>
                                      </p:to>
                                    </p:set>
                                    <p:anim calcmode="lin" valueType="num">
                                      <p:cBhvr additive="base">
                                        <p:cTn id="17" dur="500"/>
                                        <p:tgtEl>
                                          <p:spTgt spid="20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03">
                                            <p:txEl>
                                              <p:pRg st="3" end="3"/>
                                            </p:txEl>
                                          </p:spTgt>
                                        </p:tgtEl>
                                        <p:attrNameLst>
                                          <p:attrName>style.visibility</p:attrName>
                                        </p:attrNameLst>
                                      </p:cBhvr>
                                      <p:to>
                                        <p:strVal val="visible"/>
                                      </p:to>
                                    </p:set>
                                    <p:anim calcmode="lin" valueType="num">
                                      <p:cBhvr additive="base">
                                        <p:cTn id="22" dur="500"/>
                                        <p:tgtEl>
                                          <p:spTgt spid="20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03">
                                            <p:txEl>
                                              <p:pRg st="4" end="4"/>
                                            </p:txEl>
                                          </p:spTgt>
                                        </p:tgtEl>
                                        <p:attrNameLst>
                                          <p:attrName>style.visibility</p:attrName>
                                        </p:attrNameLst>
                                      </p:cBhvr>
                                      <p:to>
                                        <p:strVal val="visible"/>
                                      </p:to>
                                    </p:set>
                                    <p:anim calcmode="lin" valueType="num">
                                      <p:cBhvr additive="base">
                                        <p:cTn id="27" dur="500"/>
                                        <p:tgtEl>
                                          <p:spTgt spid="20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03">
                                            <p:txEl>
                                              <p:pRg st="5" end="5"/>
                                            </p:txEl>
                                          </p:spTgt>
                                        </p:tgtEl>
                                        <p:attrNameLst>
                                          <p:attrName>style.visibility</p:attrName>
                                        </p:attrNameLst>
                                      </p:cBhvr>
                                      <p:to>
                                        <p:strVal val="visible"/>
                                      </p:to>
                                    </p:set>
                                    <p:anim calcmode="lin" valueType="num">
                                      <p:cBhvr additive="base">
                                        <p:cTn id="32" dur="500"/>
                                        <p:tgtEl>
                                          <p:spTgt spid="20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03">
                                            <p:txEl>
                                              <p:pRg st="6" end="6"/>
                                            </p:txEl>
                                          </p:spTgt>
                                        </p:tgtEl>
                                        <p:attrNameLst>
                                          <p:attrName>style.visibility</p:attrName>
                                        </p:attrNameLst>
                                      </p:cBhvr>
                                      <p:to>
                                        <p:strVal val="visible"/>
                                      </p:to>
                                    </p:set>
                                    <p:anim calcmode="lin" valueType="num">
                                      <p:cBhvr additive="base">
                                        <p:cTn id="37" dur="500"/>
                                        <p:tgtEl>
                                          <p:spTgt spid="20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03">
                                            <p:txEl>
                                              <p:pRg st="7" end="7"/>
                                            </p:txEl>
                                          </p:spTgt>
                                        </p:tgtEl>
                                        <p:attrNameLst>
                                          <p:attrName>style.visibility</p:attrName>
                                        </p:attrNameLst>
                                      </p:cBhvr>
                                      <p:to>
                                        <p:strVal val="visible"/>
                                      </p:to>
                                    </p:set>
                                    <p:anim calcmode="lin" valueType="num">
                                      <p:cBhvr additive="base">
                                        <p:cTn id="42" dur="500"/>
                                        <p:tgtEl>
                                          <p:spTgt spid="20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03">
                                            <p:txEl>
                                              <p:pRg st="8" end="8"/>
                                            </p:txEl>
                                          </p:spTgt>
                                        </p:tgtEl>
                                        <p:attrNameLst>
                                          <p:attrName>style.visibility</p:attrName>
                                        </p:attrNameLst>
                                      </p:cBhvr>
                                      <p:to>
                                        <p:strVal val="visible"/>
                                      </p:to>
                                    </p:set>
                                    <p:anim calcmode="lin" valueType="num">
                                      <p:cBhvr additive="base">
                                        <p:cTn id="47" dur="500"/>
                                        <p:tgtEl>
                                          <p:spTgt spid="20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Shape 207"/>
        <p:cNvGrpSpPr/>
        <p:nvPr/>
      </p:nvGrpSpPr>
      <p:grpSpPr>
        <a:xfrm>
          <a:off x="0" y="0"/>
          <a:ext cx="0" cy="0"/>
          <a:chOff x="0" y="0"/>
          <a:chExt cx="0" cy="0"/>
        </a:xfrm>
      </p:grpSpPr>
      <p:sp>
        <p:nvSpPr>
          <p:cNvPr id="208" name="Google Shape;208;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4400" b="1" i="0" u="none" strike="noStrike" cap="none">
                <a:latin typeface="Calibri"/>
                <a:ea typeface="Calibri"/>
                <a:cs typeface="Calibri"/>
                <a:sym typeface="Calibri"/>
              </a:rPr>
              <a:t>CRITICAL MATCH DECISIONS FOR ALL POSITIONS </a:t>
            </a:r>
            <a:br>
              <a:rPr lang="en-US" sz="4400" b="1" i="0" u="none" strike="noStrike">
                <a:latin typeface="Calibri"/>
                <a:ea typeface="Calibri"/>
                <a:cs typeface="Calibri"/>
                <a:sym typeface="Calibri"/>
              </a:rPr>
            </a:br>
            <a:endParaRPr/>
          </a:p>
        </p:txBody>
      </p:sp>
      <p:sp>
        <p:nvSpPr>
          <p:cNvPr id="209" name="Google Shape;209;p2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3200"/>
              <a:buChar char="•"/>
            </a:pPr>
            <a:r>
              <a:rPr lang="en-US" sz="3200" b="1" i="0" u="none" strike="noStrike">
                <a:latin typeface="Calibri"/>
                <a:ea typeface="Calibri"/>
                <a:cs typeface="Calibri"/>
                <a:sym typeface="Calibri"/>
              </a:rPr>
              <a:t>Assistant Referee</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Offside decision that leads to or negates an obvious goal scoring</a:t>
            </a:r>
            <a:endParaRPr/>
          </a:p>
          <a:p>
            <a:pPr marL="457200" lvl="1" indent="0" algn="l" rtl="0">
              <a:lnSpc>
                <a:spcPct val="90000"/>
              </a:lnSpc>
              <a:spcBef>
                <a:spcPts val="500"/>
              </a:spcBef>
              <a:spcAft>
                <a:spcPts val="0"/>
              </a:spcAft>
              <a:buClr>
                <a:schemeClr val="dk1"/>
              </a:buClr>
              <a:buSzPts val="2800"/>
              <a:buNone/>
            </a:pPr>
            <a:r>
              <a:rPr lang="en-US" sz="2800" b="0" i="0" u="none" strike="noStrike">
                <a:latin typeface="Calibri"/>
                <a:ea typeface="Calibri"/>
                <a:cs typeface="Calibri"/>
                <a:sym typeface="Calibri"/>
              </a:rPr>
              <a:t>   opportunity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Involvement in a Referee Critical Match Decision.</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Penalty kick decision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Send off decision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to retake a penalty kick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that negates a goal or obvious scoring opportunity (given or not).</a:t>
            </a:r>
            <a:endParaRPr sz="2800" b="0" i="0" u="none" strike="noStrike">
              <a:latin typeface="Calibri"/>
              <a:ea typeface="Calibri"/>
              <a:cs typeface="Calibri"/>
              <a:sym typeface="Calibri"/>
            </a:endParaRPr>
          </a:p>
          <a:p>
            <a:pPr marL="685800" lvl="1" indent="-292100" algn="l" rtl="0">
              <a:spcBef>
                <a:spcPts val="500"/>
              </a:spcBef>
              <a:spcAft>
                <a:spcPts val="0"/>
              </a:spcAft>
              <a:buSzPts val="2800"/>
              <a:buChar char="•"/>
            </a:pPr>
            <a:r>
              <a:rPr lang="en-US" sz="2800"/>
              <a:t>Correct Application of the Laws of the Game</a:t>
            </a:r>
            <a:endParaRPr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Shape 213"/>
        <p:cNvGrpSpPr/>
        <p:nvPr/>
      </p:nvGrpSpPr>
      <p:grpSpPr>
        <a:xfrm>
          <a:off x="0" y="0"/>
          <a:ext cx="0" cy="0"/>
          <a:chOff x="0" y="0"/>
          <a:chExt cx="0" cy="0"/>
        </a:xfrm>
      </p:grpSpPr>
      <p:sp>
        <p:nvSpPr>
          <p:cNvPr id="214" name="Google Shape;214;p2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dk1"/>
              </a:buClr>
              <a:buSzPct val="100000"/>
              <a:buFont typeface="Calibri"/>
              <a:buNone/>
            </a:pPr>
            <a:r>
              <a:rPr lang="en-US" sz="4400" b="1" i="0" u="none" strike="noStrike" cap="none">
                <a:latin typeface="Calibri"/>
                <a:ea typeface="Calibri"/>
                <a:cs typeface="Calibri"/>
                <a:sym typeface="Calibri"/>
              </a:rPr>
              <a:t>CRITICAL MATCH DECISIONS FOR ALL POSITIONS </a:t>
            </a:r>
            <a:br>
              <a:rPr lang="en-US" sz="4400" b="1" i="0" u="none" strike="noStrike">
                <a:latin typeface="Calibri"/>
                <a:ea typeface="Calibri"/>
                <a:cs typeface="Calibri"/>
                <a:sym typeface="Calibri"/>
              </a:rPr>
            </a:br>
            <a:endParaRPr/>
          </a:p>
        </p:txBody>
      </p:sp>
      <p:sp>
        <p:nvSpPr>
          <p:cNvPr id="215" name="Google Shape;215;p2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3200"/>
              <a:buChar char="•"/>
            </a:pPr>
            <a:r>
              <a:rPr lang="en-US" sz="3200" b="1" i="0" u="none" strike="noStrike">
                <a:latin typeface="Calibri"/>
                <a:ea typeface="Calibri"/>
                <a:cs typeface="Calibri"/>
                <a:sym typeface="Calibri"/>
              </a:rPr>
              <a:t>Fourth Official</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Involvement in a Referee Critical Match Decision.</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Penalty kick decision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Send off decision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to retake a penalty kick (given or not).</a:t>
            </a:r>
            <a:endParaRPr/>
          </a:p>
          <a:p>
            <a:pPr marL="685800" lvl="1" indent="-228600" algn="l" rtl="0">
              <a:lnSpc>
                <a:spcPct val="90000"/>
              </a:lnSpc>
              <a:spcBef>
                <a:spcPts val="500"/>
              </a:spcBef>
              <a:spcAft>
                <a:spcPts val="0"/>
              </a:spcAft>
              <a:buClr>
                <a:schemeClr val="dk1"/>
              </a:buClr>
              <a:buSzPts val="2800"/>
              <a:buChar char="•"/>
            </a:pPr>
            <a:r>
              <a:rPr lang="en-US" sz="2800" b="0" i="0" u="none" strike="noStrike">
                <a:latin typeface="Calibri"/>
                <a:ea typeface="Calibri"/>
                <a:cs typeface="Calibri"/>
                <a:sym typeface="Calibri"/>
              </a:rPr>
              <a:t>Decision that negates a goal or obvious scoring opportunity (given or not).</a:t>
            </a:r>
            <a:endParaRPr sz="2800" b="0" i="0" u="none" strike="noStrike">
              <a:latin typeface="Calibri"/>
              <a:ea typeface="Calibri"/>
              <a:cs typeface="Calibri"/>
              <a:sym typeface="Calibri"/>
            </a:endParaRPr>
          </a:p>
          <a:p>
            <a:pPr marL="685800" lvl="1" indent="-292100" algn="l" rtl="0">
              <a:spcBef>
                <a:spcPts val="500"/>
              </a:spcBef>
              <a:spcAft>
                <a:spcPts val="0"/>
              </a:spcAft>
              <a:buSzPts val="2800"/>
              <a:buChar char="•"/>
            </a:pPr>
            <a:r>
              <a:rPr lang="en-US" sz="2800"/>
              <a:t>Correct Application of the Laws of the Game</a:t>
            </a:r>
            <a:endParaRPr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Shape 219"/>
        <p:cNvGrpSpPr/>
        <p:nvPr/>
      </p:nvGrpSpPr>
      <p:grpSpPr>
        <a:xfrm>
          <a:off x="0" y="0"/>
          <a:ext cx="0" cy="0"/>
          <a:chOff x="0" y="0"/>
          <a:chExt cx="0" cy="0"/>
        </a:xfrm>
      </p:grpSpPr>
      <p:sp>
        <p:nvSpPr>
          <p:cNvPr id="220" name="Google Shape;22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i="0" u="none" strike="noStrike" cap="none">
                <a:latin typeface="Calibri"/>
                <a:ea typeface="Calibri"/>
                <a:cs typeface="Calibri"/>
                <a:sym typeface="Calibri"/>
              </a:rPr>
              <a:t>U.S. SOCCER GRADING SYSTEM</a:t>
            </a:r>
            <a:endParaRPr cap="none"/>
          </a:p>
        </p:txBody>
      </p:sp>
      <p:sp>
        <p:nvSpPr>
          <p:cNvPr id="221" name="Google Shape;221;p2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1800"/>
              <a:buChar char="•"/>
            </a:pPr>
            <a:r>
              <a:rPr lang="en-US" sz="1800" b="1" i="0" u="none" strike="noStrike">
                <a:latin typeface="Calibri"/>
                <a:ea typeface="Calibri"/>
                <a:cs typeface="Calibri"/>
                <a:sym typeface="Calibri"/>
              </a:rPr>
              <a:t>Outstanding (81 and above)</a:t>
            </a:r>
            <a:endParaRPr/>
          </a:p>
          <a:p>
            <a:pPr marL="228600" lvl="0" indent="-228600" algn="l" rtl="0">
              <a:lnSpc>
                <a:spcPct val="90000"/>
              </a:lnSpc>
              <a:spcBef>
                <a:spcPts val="1000"/>
              </a:spcBef>
              <a:spcAft>
                <a:spcPts val="0"/>
              </a:spcAft>
              <a:buClr>
                <a:schemeClr val="dk1"/>
              </a:buClr>
              <a:buSzPts val="1800"/>
              <a:buChar char="•"/>
            </a:pPr>
            <a:r>
              <a:rPr lang="en-US" sz="1800" b="1" i="0" u="none" strike="noStrike">
                <a:latin typeface="Calibri"/>
                <a:ea typeface="Calibri"/>
                <a:cs typeface="Calibri"/>
                <a:sym typeface="Calibri"/>
              </a:rPr>
              <a:t>Very Good (76-80)</a:t>
            </a:r>
            <a:endParaRPr/>
          </a:p>
          <a:p>
            <a:pPr marL="228600" lvl="0" indent="-228600" algn="l" rtl="0">
              <a:lnSpc>
                <a:spcPct val="90000"/>
              </a:lnSpc>
              <a:spcBef>
                <a:spcPts val="1000"/>
              </a:spcBef>
              <a:spcAft>
                <a:spcPts val="0"/>
              </a:spcAft>
              <a:buClr>
                <a:schemeClr val="dk1"/>
              </a:buClr>
              <a:buSzPts val="1800"/>
              <a:buChar char="•"/>
            </a:pPr>
            <a:r>
              <a:rPr lang="en-US" sz="1800" b="1" i="0" u="none" strike="noStrike">
                <a:latin typeface="Calibri"/>
                <a:ea typeface="Calibri"/>
                <a:cs typeface="Calibri"/>
                <a:sym typeface="Calibri"/>
              </a:rPr>
              <a:t>Acceptable (70-75)</a:t>
            </a:r>
            <a:endParaRPr/>
          </a:p>
          <a:p>
            <a:pPr marL="228600" lvl="0" indent="-228600" algn="l" rtl="0">
              <a:lnSpc>
                <a:spcPct val="90000"/>
              </a:lnSpc>
              <a:spcBef>
                <a:spcPts val="1000"/>
              </a:spcBef>
              <a:spcAft>
                <a:spcPts val="0"/>
              </a:spcAft>
              <a:buClr>
                <a:schemeClr val="dk1"/>
              </a:buClr>
              <a:buSzPts val="1800"/>
              <a:buChar char="•"/>
            </a:pPr>
            <a:r>
              <a:rPr lang="en-US" sz="1800" b="1" i="0" u="none" strike="noStrike">
                <a:latin typeface="Calibri"/>
                <a:ea typeface="Calibri"/>
                <a:cs typeface="Calibri"/>
                <a:sym typeface="Calibri"/>
              </a:rPr>
              <a:t>Not Acceptable (69 and below)</a:t>
            </a:r>
            <a:endParaRPr/>
          </a:p>
          <a:p>
            <a:pPr marL="228600" lvl="0" indent="-228600" algn="l" rtl="0">
              <a:lnSpc>
                <a:spcPct val="90000"/>
              </a:lnSpc>
              <a:spcBef>
                <a:spcPts val="1000"/>
              </a:spcBef>
              <a:spcAft>
                <a:spcPts val="0"/>
              </a:spcAft>
              <a:buClr>
                <a:schemeClr val="dk1"/>
              </a:buClr>
              <a:buSzPts val="1800"/>
              <a:buChar char="•"/>
            </a:pPr>
            <a:r>
              <a:rPr lang="en-US" sz="1800" b="1" i="0" u="none" strike="noStrike">
                <a:latin typeface="Calibri"/>
                <a:ea typeface="Calibri"/>
                <a:cs typeface="Calibri"/>
                <a:sym typeface="Calibri"/>
              </a:rPr>
              <a:t>Key Factors</a:t>
            </a:r>
            <a:endParaRPr/>
          </a:p>
          <a:p>
            <a:pPr marL="0" lvl="0" indent="0" algn="l" rtl="0">
              <a:lnSpc>
                <a:spcPct val="90000"/>
              </a:lnSpc>
              <a:spcBef>
                <a:spcPts val="1000"/>
              </a:spcBef>
              <a:spcAft>
                <a:spcPts val="0"/>
              </a:spcAft>
              <a:buClr>
                <a:schemeClr val="dk1"/>
              </a:buClr>
              <a:buSzPts val="1800"/>
              <a:buNone/>
            </a:pPr>
            <a:r>
              <a:rPr lang="en-US" sz="1800" b="0" i="0" u="none" strike="noStrike">
                <a:latin typeface="Arial"/>
                <a:ea typeface="Arial"/>
                <a:cs typeface="Arial"/>
                <a:sym typeface="Arial"/>
              </a:rPr>
              <a:t>• </a:t>
            </a:r>
            <a:r>
              <a:rPr lang="en-US" sz="1800" b="0" i="0" u="none" strike="noStrike">
                <a:latin typeface="Calibri"/>
                <a:ea typeface="Calibri"/>
                <a:cs typeface="Calibri"/>
                <a:sym typeface="Calibri"/>
              </a:rPr>
              <a:t>Combination of general performance and accuracy of Critical Match</a:t>
            </a:r>
            <a:endParaRPr/>
          </a:p>
          <a:p>
            <a:pPr marL="0" lvl="0" indent="0" algn="l" rtl="0">
              <a:lnSpc>
                <a:spcPct val="90000"/>
              </a:lnSpc>
              <a:spcBef>
                <a:spcPts val="1000"/>
              </a:spcBef>
              <a:spcAft>
                <a:spcPts val="0"/>
              </a:spcAft>
              <a:buClr>
                <a:schemeClr val="dk1"/>
              </a:buClr>
              <a:buSzPts val="1800"/>
              <a:buNone/>
            </a:pPr>
            <a:r>
              <a:rPr lang="en-US" sz="1800" b="0" i="0" u="none" strike="noStrike">
                <a:latin typeface="Calibri"/>
                <a:ea typeface="Calibri"/>
                <a:cs typeface="Calibri"/>
                <a:sym typeface="Calibri"/>
              </a:rPr>
              <a:t>Decisions should influence the final score</a:t>
            </a:r>
            <a:endParaRPr/>
          </a:p>
          <a:p>
            <a:pPr marL="0" lvl="0" indent="0" algn="l" rtl="0">
              <a:lnSpc>
                <a:spcPct val="90000"/>
              </a:lnSpc>
              <a:spcBef>
                <a:spcPts val="1000"/>
              </a:spcBef>
              <a:spcAft>
                <a:spcPts val="0"/>
              </a:spcAft>
              <a:buClr>
                <a:schemeClr val="dk1"/>
              </a:buClr>
              <a:buSzPts val="1800"/>
              <a:buNone/>
            </a:pPr>
            <a:r>
              <a:rPr lang="en-US" sz="1800" b="0" i="0" u="none" strike="noStrike">
                <a:latin typeface="Arial"/>
                <a:ea typeface="Arial"/>
                <a:cs typeface="Arial"/>
                <a:sym typeface="Arial"/>
              </a:rPr>
              <a:t>• </a:t>
            </a:r>
            <a:r>
              <a:rPr lang="en-US" sz="1800" b="0" i="0" u="none" strike="noStrike">
                <a:latin typeface="Calibri"/>
                <a:ea typeface="Calibri"/>
                <a:cs typeface="Calibri"/>
                <a:sym typeface="Calibri"/>
              </a:rPr>
              <a:t>Difficulty of the game should influence the final score</a:t>
            </a:r>
            <a:endParaRPr/>
          </a:p>
          <a:p>
            <a:pPr marL="0" lvl="0" indent="0" algn="l" rtl="0">
              <a:lnSpc>
                <a:spcPct val="90000"/>
              </a:lnSpc>
              <a:spcBef>
                <a:spcPts val="1000"/>
              </a:spcBef>
              <a:spcAft>
                <a:spcPts val="0"/>
              </a:spcAft>
              <a:buClr>
                <a:schemeClr val="dk1"/>
              </a:buClr>
              <a:buSzPts val="1800"/>
              <a:buNone/>
            </a:pPr>
            <a:r>
              <a:rPr lang="en-US" sz="1800" b="0" i="0" u="none" strike="noStrike">
                <a:latin typeface="Arial"/>
                <a:ea typeface="Arial"/>
                <a:cs typeface="Arial"/>
                <a:sym typeface="Arial"/>
              </a:rPr>
              <a:t>• </a:t>
            </a:r>
            <a:r>
              <a:rPr lang="en-US" sz="1800" b="0" i="0" u="none" strike="noStrike">
                <a:latin typeface="Calibri"/>
                <a:ea typeface="Calibri"/>
                <a:cs typeface="Calibri"/>
                <a:sym typeface="Calibri"/>
              </a:rPr>
              <a:t>Minor errors don’t mean an unacceptable performance</a:t>
            </a:r>
            <a:endParaRPr/>
          </a:p>
          <a:p>
            <a:pPr marL="0" lvl="0" indent="0" algn="l" rtl="0">
              <a:lnSpc>
                <a:spcPct val="90000"/>
              </a:lnSpc>
              <a:spcBef>
                <a:spcPts val="1000"/>
              </a:spcBef>
              <a:spcAft>
                <a:spcPts val="0"/>
              </a:spcAft>
              <a:buClr>
                <a:schemeClr val="dk1"/>
              </a:buClr>
              <a:buSzPts val="1800"/>
              <a:buNone/>
            </a:pPr>
            <a:r>
              <a:rPr lang="en-US" sz="1800" b="0" i="0" u="none" strike="noStrike">
                <a:latin typeface="Arial"/>
                <a:ea typeface="Arial"/>
                <a:cs typeface="Arial"/>
                <a:sym typeface="Arial"/>
              </a:rPr>
              <a:t>• </a:t>
            </a:r>
            <a:r>
              <a:rPr lang="en-US" sz="1800" b="0" i="0" u="none" strike="noStrike">
                <a:latin typeface="Calibri"/>
                <a:ea typeface="Calibri"/>
                <a:cs typeface="Calibri"/>
                <a:sym typeface="Calibri"/>
              </a:rPr>
              <a:t>Must have documented reasons for an unacceptable or exceptional</a:t>
            </a:r>
            <a:endParaRPr/>
          </a:p>
          <a:p>
            <a:pPr marL="0" lvl="0" indent="0" algn="l" rtl="0">
              <a:lnSpc>
                <a:spcPct val="90000"/>
              </a:lnSpc>
              <a:spcBef>
                <a:spcPts val="1000"/>
              </a:spcBef>
              <a:spcAft>
                <a:spcPts val="0"/>
              </a:spcAft>
              <a:buClr>
                <a:schemeClr val="dk1"/>
              </a:buClr>
              <a:buSzPts val="1800"/>
              <a:buNone/>
            </a:pPr>
            <a:r>
              <a:rPr lang="en-US" sz="1800" b="0" i="0" u="none" strike="noStrike">
                <a:latin typeface="Calibri"/>
                <a:ea typeface="Calibri"/>
                <a:cs typeface="Calibri"/>
                <a:sym typeface="Calibri"/>
              </a:rPr>
              <a:t>performance</a:t>
            </a:r>
            <a:endParaRPr/>
          </a:p>
          <a:p>
            <a:pPr marL="228600" lvl="0" indent="-228600" algn="l" rtl="0">
              <a:lnSpc>
                <a:spcPct val="90000"/>
              </a:lnSpc>
              <a:spcBef>
                <a:spcPts val="1000"/>
              </a:spcBef>
              <a:spcAft>
                <a:spcPts val="0"/>
              </a:spcAft>
              <a:buClr>
                <a:schemeClr val="dk1"/>
              </a:buClr>
              <a:buSzPts val="1800"/>
              <a:buChar char="•"/>
            </a:pPr>
            <a:r>
              <a:rPr lang="en-US" sz="1800" b="1" i="0" u="none" strike="noStrike">
                <a:latin typeface="Calibri"/>
                <a:ea typeface="Calibri"/>
                <a:cs typeface="Calibri"/>
                <a:sym typeface="Calibri"/>
              </a:rPr>
              <a:t>Not ratable does not exist</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1">
                                            <p:txEl>
                                              <p:pRg st="0" end="0"/>
                                            </p:txEl>
                                          </p:spTgt>
                                        </p:tgtEl>
                                        <p:attrNameLst>
                                          <p:attrName>style.visibility</p:attrName>
                                        </p:attrNameLst>
                                      </p:cBhvr>
                                      <p:to>
                                        <p:strVal val="visible"/>
                                      </p:to>
                                    </p:set>
                                    <p:anim calcmode="lin" valueType="num">
                                      <p:cBhvr additive="base">
                                        <p:cTn id="7" dur="500"/>
                                        <p:tgtEl>
                                          <p:spTgt spid="221">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21">
                                            <p:txEl>
                                              <p:pRg st="1" end="1"/>
                                            </p:txEl>
                                          </p:spTgt>
                                        </p:tgtEl>
                                        <p:attrNameLst>
                                          <p:attrName>style.visibility</p:attrName>
                                        </p:attrNameLst>
                                      </p:cBhvr>
                                      <p:to>
                                        <p:strVal val="visible"/>
                                      </p:to>
                                    </p:set>
                                    <p:anim calcmode="lin" valueType="num">
                                      <p:cBhvr additive="base">
                                        <p:cTn id="12" dur="500"/>
                                        <p:tgtEl>
                                          <p:spTgt spid="221">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1">
                                            <p:txEl>
                                              <p:pRg st="2" end="2"/>
                                            </p:txEl>
                                          </p:spTgt>
                                        </p:tgtEl>
                                        <p:attrNameLst>
                                          <p:attrName>style.visibility</p:attrName>
                                        </p:attrNameLst>
                                      </p:cBhvr>
                                      <p:to>
                                        <p:strVal val="visible"/>
                                      </p:to>
                                    </p:set>
                                    <p:anim calcmode="lin" valueType="num">
                                      <p:cBhvr additive="base">
                                        <p:cTn id="17" dur="500"/>
                                        <p:tgtEl>
                                          <p:spTgt spid="221">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21">
                                            <p:txEl>
                                              <p:pRg st="3" end="3"/>
                                            </p:txEl>
                                          </p:spTgt>
                                        </p:tgtEl>
                                        <p:attrNameLst>
                                          <p:attrName>style.visibility</p:attrName>
                                        </p:attrNameLst>
                                      </p:cBhvr>
                                      <p:to>
                                        <p:strVal val="visible"/>
                                      </p:to>
                                    </p:set>
                                    <p:anim calcmode="lin" valueType="num">
                                      <p:cBhvr additive="base">
                                        <p:cTn id="22" dur="500"/>
                                        <p:tgtEl>
                                          <p:spTgt spid="221">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21">
                                            <p:txEl>
                                              <p:pRg st="4" end="4"/>
                                            </p:txEl>
                                          </p:spTgt>
                                        </p:tgtEl>
                                        <p:attrNameLst>
                                          <p:attrName>style.visibility</p:attrName>
                                        </p:attrNameLst>
                                      </p:cBhvr>
                                      <p:to>
                                        <p:strVal val="visible"/>
                                      </p:to>
                                    </p:set>
                                    <p:anim calcmode="lin" valueType="num">
                                      <p:cBhvr additive="base">
                                        <p:cTn id="27" dur="500"/>
                                        <p:tgtEl>
                                          <p:spTgt spid="221">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21">
                                            <p:txEl>
                                              <p:pRg st="5" end="5"/>
                                            </p:txEl>
                                          </p:spTgt>
                                        </p:tgtEl>
                                        <p:attrNameLst>
                                          <p:attrName>style.visibility</p:attrName>
                                        </p:attrNameLst>
                                      </p:cBhvr>
                                      <p:to>
                                        <p:strVal val="visible"/>
                                      </p:to>
                                    </p:set>
                                    <p:anim calcmode="lin" valueType="num">
                                      <p:cBhvr additive="base">
                                        <p:cTn id="32" dur="500"/>
                                        <p:tgtEl>
                                          <p:spTgt spid="221">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21">
                                            <p:txEl>
                                              <p:pRg st="6" end="6"/>
                                            </p:txEl>
                                          </p:spTgt>
                                        </p:tgtEl>
                                        <p:attrNameLst>
                                          <p:attrName>style.visibility</p:attrName>
                                        </p:attrNameLst>
                                      </p:cBhvr>
                                      <p:to>
                                        <p:strVal val="visible"/>
                                      </p:to>
                                    </p:set>
                                    <p:anim calcmode="lin" valueType="num">
                                      <p:cBhvr additive="base">
                                        <p:cTn id="37" dur="500"/>
                                        <p:tgtEl>
                                          <p:spTgt spid="221">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21">
                                            <p:txEl>
                                              <p:pRg st="7" end="7"/>
                                            </p:txEl>
                                          </p:spTgt>
                                        </p:tgtEl>
                                        <p:attrNameLst>
                                          <p:attrName>style.visibility</p:attrName>
                                        </p:attrNameLst>
                                      </p:cBhvr>
                                      <p:to>
                                        <p:strVal val="visible"/>
                                      </p:to>
                                    </p:set>
                                    <p:anim calcmode="lin" valueType="num">
                                      <p:cBhvr additive="base">
                                        <p:cTn id="42" dur="500"/>
                                        <p:tgtEl>
                                          <p:spTgt spid="221">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nodeType="clickEffect">
                                  <p:stCondLst>
                                    <p:cond delay="0"/>
                                  </p:stCondLst>
                                  <p:childTnLst>
                                    <p:set>
                                      <p:cBhvr>
                                        <p:cTn id="46" dur="1" fill="hold">
                                          <p:stCondLst>
                                            <p:cond delay="0"/>
                                          </p:stCondLst>
                                        </p:cTn>
                                        <p:tgtEl>
                                          <p:spTgt spid="221">
                                            <p:txEl>
                                              <p:pRg st="8" end="8"/>
                                            </p:txEl>
                                          </p:spTgt>
                                        </p:tgtEl>
                                        <p:attrNameLst>
                                          <p:attrName>style.visibility</p:attrName>
                                        </p:attrNameLst>
                                      </p:cBhvr>
                                      <p:to>
                                        <p:strVal val="visible"/>
                                      </p:to>
                                    </p:set>
                                    <p:anim calcmode="lin" valueType="num">
                                      <p:cBhvr additive="base">
                                        <p:cTn id="47" dur="500"/>
                                        <p:tgtEl>
                                          <p:spTgt spid="221">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nodeType="clickEffect">
                                  <p:stCondLst>
                                    <p:cond delay="0"/>
                                  </p:stCondLst>
                                  <p:childTnLst>
                                    <p:set>
                                      <p:cBhvr>
                                        <p:cTn id="51" dur="1" fill="hold">
                                          <p:stCondLst>
                                            <p:cond delay="0"/>
                                          </p:stCondLst>
                                        </p:cTn>
                                        <p:tgtEl>
                                          <p:spTgt spid="221">
                                            <p:txEl>
                                              <p:pRg st="9" end="9"/>
                                            </p:txEl>
                                          </p:spTgt>
                                        </p:tgtEl>
                                        <p:attrNameLst>
                                          <p:attrName>style.visibility</p:attrName>
                                        </p:attrNameLst>
                                      </p:cBhvr>
                                      <p:to>
                                        <p:strVal val="visible"/>
                                      </p:to>
                                    </p:set>
                                    <p:anim calcmode="lin" valueType="num">
                                      <p:cBhvr additive="base">
                                        <p:cTn id="52" dur="500"/>
                                        <p:tgtEl>
                                          <p:spTgt spid="221">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21">
                                            <p:txEl>
                                              <p:pRg st="10" end="10"/>
                                            </p:txEl>
                                          </p:spTgt>
                                        </p:tgtEl>
                                        <p:attrNameLst>
                                          <p:attrName>style.visibility</p:attrName>
                                        </p:attrNameLst>
                                      </p:cBhvr>
                                      <p:to>
                                        <p:strVal val="visible"/>
                                      </p:to>
                                    </p:set>
                                    <p:anim calcmode="lin" valueType="num">
                                      <p:cBhvr additive="base">
                                        <p:cTn id="57" dur="500"/>
                                        <p:tgtEl>
                                          <p:spTgt spid="221">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221">
                                            <p:txEl>
                                              <p:pRg st="11" end="11"/>
                                            </p:txEl>
                                          </p:spTgt>
                                        </p:tgtEl>
                                        <p:attrNameLst>
                                          <p:attrName>style.visibility</p:attrName>
                                        </p:attrNameLst>
                                      </p:cBhvr>
                                      <p:to>
                                        <p:strVal val="visible"/>
                                      </p:to>
                                    </p:set>
                                    <p:anim calcmode="lin" valueType="num">
                                      <p:cBhvr additive="base">
                                        <p:cTn id="62" dur="500"/>
                                        <p:tgtEl>
                                          <p:spTgt spid="221">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AVOID AVOID AVOID AVOID</a:t>
            </a:r>
            <a:endParaRPr b="1">
              <a:latin typeface="Calibri"/>
              <a:ea typeface="Calibri"/>
              <a:cs typeface="Calibri"/>
              <a:sym typeface="Calibri"/>
            </a:endParaRPr>
          </a:p>
        </p:txBody>
      </p:sp>
      <p:sp>
        <p:nvSpPr>
          <p:cNvPr id="227" name="Google Shape;227;p2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DON’T RAISE AN ISSUE WITHOUT A SPECIFIC SOLUTION.</a:t>
            </a:r>
            <a:endParaRPr/>
          </a:p>
          <a:p>
            <a:pPr marL="228600" lvl="0" indent="-228600" algn="l" rtl="0">
              <a:lnSpc>
                <a:spcPct val="90000"/>
              </a:lnSpc>
              <a:spcBef>
                <a:spcPts val="1000"/>
              </a:spcBef>
              <a:spcAft>
                <a:spcPts val="0"/>
              </a:spcAft>
              <a:buClr>
                <a:schemeClr val="dk1"/>
              </a:buClr>
              <a:buSzPts val="2800"/>
              <a:buChar char="•"/>
            </a:pPr>
            <a:r>
              <a:rPr lang="en-US"/>
              <a:t>DON’T FIX AN ISSUE THAT IS NOT AN ISSUE.</a:t>
            </a:r>
            <a:endParaRPr/>
          </a:p>
          <a:p>
            <a:pPr marL="228600" lvl="0" indent="-228600" algn="l" rtl="0">
              <a:lnSpc>
                <a:spcPct val="90000"/>
              </a:lnSpc>
              <a:spcBef>
                <a:spcPts val="1000"/>
              </a:spcBef>
              <a:spcAft>
                <a:spcPts val="0"/>
              </a:spcAft>
              <a:buClr>
                <a:schemeClr val="dk1"/>
              </a:buClr>
              <a:buSzPts val="2800"/>
              <a:buChar char="•"/>
            </a:pPr>
            <a:r>
              <a:rPr lang="en-US"/>
              <a:t>In My Opinion …….</a:t>
            </a:r>
            <a:endParaRPr/>
          </a:p>
          <a:p>
            <a:pPr marL="228600" lvl="0" indent="-228600" algn="l" rtl="0">
              <a:lnSpc>
                <a:spcPct val="90000"/>
              </a:lnSpc>
              <a:spcBef>
                <a:spcPts val="1000"/>
              </a:spcBef>
              <a:spcAft>
                <a:spcPts val="0"/>
              </a:spcAft>
              <a:buClr>
                <a:schemeClr val="dk1"/>
              </a:buClr>
              <a:buSzPts val="2800"/>
              <a:buChar char="•"/>
            </a:pPr>
            <a:r>
              <a:rPr lang="en-US"/>
              <a:t>WHEN I WAS DOING MLS!</a:t>
            </a:r>
            <a:endParaRPr/>
          </a:p>
          <a:p>
            <a:pPr marL="0" lvl="0" indent="457200" algn="l" rtl="0">
              <a:spcBef>
                <a:spcPts val="1000"/>
              </a:spcBef>
              <a:spcAft>
                <a:spcPts val="0"/>
              </a:spcAft>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27">
                                            <p:txEl>
                                              <p:pRg st="0" end="0"/>
                                            </p:txEl>
                                          </p:spTgt>
                                        </p:tgtEl>
                                        <p:attrNameLst>
                                          <p:attrName>style.visibility</p:attrName>
                                        </p:attrNameLst>
                                      </p:cBhvr>
                                      <p:to>
                                        <p:strVal val="visible"/>
                                      </p:to>
                                    </p:set>
                                    <p:anim calcmode="lin" valueType="num">
                                      <p:cBhvr additive="base">
                                        <p:cTn id="7" dur="500"/>
                                        <p:tgtEl>
                                          <p:spTgt spid="22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27">
                                            <p:txEl>
                                              <p:pRg st="1" end="1"/>
                                            </p:txEl>
                                          </p:spTgt>
                                        </p:tgtEl>
                                        <p:attrNameLst>
                                          <p:attrName>style.visibility</p:attrName>
                                        </p:attrNameLst>
                                      </p:cBhvr>
                                      <p:to>
                                        <p:strVal val="visible"/>
                                      </p:to>
                                    </p:set>
                                    <p:anim calcmode="lin" valueType="num">
                                      <p:cBhvr additive="base">
                                        <p:cTn id="12" dur="500"/>
                                        <p:tgtEl>
                                          <p:spTgt spid="22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27">
                                            <p:txEl>
                                              <p:pRg st="2" end="2"/>
                                            </p:txEl>
                                          </p:spTgt>
                                        </p:tgtEl>
                                        <p:attrNameLst>
                                          <p:attrName>style.visibility</p:attrName>
                                        </p:attrNameLst>
                                      </p:cBhvr>
                                      <p:to>
                                        <p:strVal val="visible"/>
                                      </p:to>
                                    </p:set>
                                    <p:anim calcmode="lin" valueType="num">
                                      <p:cBhvr additive="base">
                                        <p:cTn id="17" dur="500"/>
                                        <p:tgtEl>
                                          <p:spTgt spid="22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27">
                                            <p:txEl>
                                              <p:pRg st="3" end="3"/>
                                            </p:txEl>
                                          </p:spTgt>
                                        </p:tgtEl>
                                        <p:attrNameLst>
                                          <p:attrName>style.visibility</p:attrName>
                                        </p:attrNameLst>
                                      </p:cBhvr>
                                      <p:to>
                                        <p:strVal val="visible"/>
                                      </p:to>
                                    </p:set>
                                    <p:anim calcmode="lin" valueType="num">
                                      <p:cBhvr additive="base">
                                        <p:cTn id="22" dur="500"/>
                                        <p:tgtEl>
                                          <p:spTgt spid="22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2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FINAL THOUGHTS</a:t>
            </a:r>
            <a:endParaRPr/>
          </a:p>
        </p:txBody>
      </p:sp>
      <p:sp>
        <p:nvSpPr>
          <p:cNvPr id="233" name="Google Shape;233;p2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lnSpcReduction="10000"/>
          </a:bodyPr>
          <a:lstStyle/>
          <a:p>
            <a:pPr marL="228600" lvl="0" indent="-228600" algn="l" rtl="0">
              <a:lnSpc>
                <a:spcPct val="90000"/>
              </a:lnSpc>
              <a:spcBef>
                <a:spcPts val="0"/>
              </a:spcBef>
              <a:spcAft>
                <a:spcPts val="0"/>
              </a:spcAft>
              <a:buClr>
                <a:schemeClr val="dk1"/>
              </a:buClr>
              <a:buSzPts val="2800"/>
              <a:buChar char="•"/>
            </a:pPr>
            <a:r>
              <a:rPr lang="en-US"/>
              <a:t>Be specific.</a:t>
            </a:r>
            <a:endParaRPr/>
          </a:p>
          <a:p>
            <a:pPr marL="228600" lvl="0" indent="-228600" algn="l" rtl="0">
              <a:lnSpc>
                <a:spcPct val="90000"/>
              </a:lnSpc>
              <a:spcBef>
                <a:spcPts val="1000"/>
              </a:spcBef>
              <a:spcAft>
                <a:spcPts val="0"/>
              </a:spcAft>
              <a:buClr>
                <a:schemeClr val="dk1"/>
              </a:buClr>
              <a:buSzPts val="2800"/>
              <a:buChar char="•"/>
            </a:pPr>
            <a:r>
              <a:rPr lang="en-US"/>
              <a:t>Be relevant.</a:t>
            </a:r>
            <a:endParaRPr/>
          </a:p>
          <a:p>
            <a:pPr marL="228600" lvl="0" indent="-228600" algn="l" rtl="0">
              <a:lnSpc>
                <a:spcPct val="90000"/>
              </a:lnSpc>
              <a:spcBef>
                <a:spcPts val="1000"/>
              </a:spcBef>
              <a:spcAft>
                <a:spcPts val="0"/>
              </a:spcAft>
              <a:buClr>
                <a:schemeClr val="dk1"/>
              </a:buClr>
              <a:buSzPts val="2800"/>
              <a:buChar char="•"/>
            </a:pPr>
            <a:r>
              <a:rPr lang="en-US"/>
              <a:t>Be current.</a:t>
            </a:r>
            <a:endParaRPr/>
          </a:p>
          <a:p>
            <a:pPr marL="228600" lvl="0" indent="-228600" algn="l" rtl="0">
              <a:lnSpc>
                <a:spcPct val="90000"/>
              </a:lnSpc>
              <a:spcBef>
                <a:spcPts val="1000"/>
              </a:spcBef>
              <a:spcAft>
                <a:spcPts val="0"/>
              </a:spcAft>
              <a:buClr>
                <a:schemeClr val="dk1"/>
              </a:buClr>
              <a:buSzPts val="2800"/>
              <a:buChar char="•"/>
            </a:pPr>
            <a:r>
              <a:rPr lang="en-US"/>
              <a:t>Speak their language.</a:t>
            </a:r>
            <a:endParaRPr/>
          </a:p>
          <a:p>
            <a:pPr marL="228600" lvl="0" indent="-228600" algn="l" rtl="0">
              <a:lnSpc>
                <a:spcPct val="90000"/>
              </a:lnSpc>
              <a:spcBef>
                <a:spcPts val="1000"/>
              </a:spcBef>
              <a:spcAft>
                <a:spcPts val="0"/>
              </a:spcAft>
              <a:buClr>
                <a:schemeClr val="dk1"/>
              </a:buClr>
              <a:buSzPts val="2800"/>
              <a:buChar char="•"/>
            </a:pPr>
            <a:r>
              <a:rPr lang="en-US"/>
              <a:t>Praise a good performance.</a:t>
            </a:r>
            <a:endParaRPr/>
          </a:p>
          <a:p>
            <a:pPr marL="228600" lvl="0" indent="-228600" algn="l" rtl="0">
              <a:lnSpc>
                <a:spcPct val="90000"/>
              </a:lnSpc>
              <a:spcBef>
                <a:spcPts val="1000"/>
              </a:spcBef>
              <a:spcAft>
                <a:spcPts val="0"/>
              </a:spcAft>
              <a:buClr>
                <a:schemeClr val="dk1"/>
              </a:buClr>
              <a:buSzPts val="2800"/>
              <a:buChar char="•"/>
            </a:pPr>
            <a:r>
              <a:rPr lang="en-US"/>
              <a:t>If there are specific issues to discuss, then discuss those specific ones.</a:t>
            </a:r>
            <a:endParaRPr/>
          </a:p>
          <a:p>
            <a:pPr marL="228600" lvl="0" indent="-228600" algn="l" rtl="0">
              <a:lnSpc>
                <a:spcPct val="90000"/>
              </a:lnSpc>
              <a:spcBef>
                <a:spcPts val="1000"/>
              </a:spcBef>
              <a:spcAft>
                <a:spcPts val="0"/>
              </a:spcAft>
              <a:buClr>
                <a:schemeClr val="dk1"/>
              </a:buClr>
              <a:buSzPts val="2800"/>
              <a:buChar char="•"/>
            </a:pPr>
            <a:r>
              <a:rPr lang="en-US"/>
              <a:t>If a bad day on the pitch, lift them up and get them ready for the next one.</a:t>
            </a:r>
            <a:endParaRPr/>
          </a:p>
          <a:p>
            <a:pPr marL="228600" lvl="0" indent="-228600" algn="l" rtl="0">
              <a:lnSpc>
                <a:spcPct val="90000"/>
              </a:lnSpc>
              <a:spcBef>
                <a:spcPts val="1000"/>
              </a:spcBef>
              <a:spcAft>
                <a:spcPts val="0"/>
              </a:spcAft>
              <a:buClr>
                <a:schemeClr val="dk1"/>
              </a:buClr>
              <a:buSzPts val="2800"/>
              <a:buChar char="•"/>
            </a:pPr>
            <a:r>
              <a:rPr lang="en-US">
                <a:highlight>
                  <a:srgbClr val="FFFF00"/>
                </a:highlight>
              </a:rPr>
              <a:t>BE A FAULT FIXER , NOT A FAULT FINDER!</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33">
                                            <p:txEl>
                                              <p:pRg st="0" end="0"/>
                                            </p:txEl>
                                          </p:spTgt>
                                        </p:tgtEl>
                                        <p:attrNameLst>
                                          <p:attrName>style.visibility</p:attrName>
                                        </p:attrNameLst>
                                      </p:cBhvr>
                                      <p:to>
                                        <p:strVal val="visible"/>
                                      </p:to>
                                    </p:set>
                                    <p:anim calcmode="lin" valueType="num">
                                      <p:cBhvr additive="base">
                                        <p:cTn id="7" dur="500"/>
                                        <p:tgtEl>
                                          <p:spTgt spid="23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233">
                                            <p:txEl>
                                              <p:pRg st="1" end="1"/>
                                            </p:txEl>
                                          </p:spTgt>
                                        </p:tgtEl>
                                        <p:attrNameLst>
                                          <p:attrName>style.visibility</p:attrName>
                                        </p:attrNameLst>
                                      </p:cBhvr>
                                      <p:to>
                                        <p:strVal val="visible"/>
                                      </p:to>
                                    </p:set>
                                    <p:anim calcmode="lin" valueType="num">
                                      <p:cBhvr additive="base">
                                        <p:cTn id="12" dur="500"/>
                                        <p:tgtEl>
                                          <p:spTgt spid="23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233">
                                            <p:txEl>
                                              <p:pRg st="2" end="2"/>
                                            </p:txEl>
                                          </p:spTgt>
                                        </p:tgtEl>
                                        <p:attrNameLst>
                                          <p:attrName>style.visibility</p:attrName>
                                        </p:attrNameLst>
                                      </p:cBhvr>
                                      <p:to>
                                        <p:strVal val="visible"/>
                                      </p:to>
                                    </p:set>
                                    <p:anim calcmode="lin" valueType="num">
                                      <p:cBhvr additive="base">
                                        <p:cTn id="17" dur="500"/>
                                        <p:tgtEl>
                                          <p:spTgt spid="23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233">
                                            <p:txEl>
                                              <p:pRg st="3" end="3"/>
                                            </p:txEl>
                                          </p:spTgt>
                                        </p:tgtEl>
                                        <p:attrNameLst>
                                          <p:attrName>style.visibility</p:attrName>
                                        </p:attrNameLst>
                                      </p:cBhvr>
                                      <p:to>
                                        <p:strVal val="visible"/>
                                      </p:to>
                                    </p:set>
                                    <p:anim calcmode="lin" valueType="num">
                                      <p:cBhvr additive="base">
                                        <p:cTn id="22" dur="500"/>
                                        <p:tgtEl>
                                          <p:spTgt spid="23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33">
                                            <p:txEl>
                                              <p:pRg st="4" end="4"/>
                                            </p:txEl>
                                          </p:spTgt>
                                        </p:tgtEl>
                                        <p:attrNameLst>
                                          <p:attrName>style.visibility</p:attrName>
                                        </p:attrNameLst>
                                      </p:cBhvr>
                                      <p:to>
                                        <p:strVal val="visible"/>
                                      </p:to>
                                    </p:set>
                                    <p:anim calcmode="lin" valueType="num">
                                      <p:cBhvr additive="base">
                                        <p:cTn id="27" dur="500"/>
                                        <p:tgtEl>
                                          <p:spTgt spid="23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33">
                                            <p:txEl>
                                              <p:pRg st="5" end="5"/>
                                            </p:txEl>
                                          </p:spTgt>
                                        </p:tgtEl>
                                        <p:attrNameLst>
                                          <p:attrName>style.visibility</p:attrName>
                                        </p:attrNameLst>
                                      </p:cBhvr>
                                      <p:to>
                                        <p:strVal val="visible"/>
                                      </p:to>
                                    </p:set>
                                    <p:anim calcmode="lin" valueType="num">
                                      <p:cBhvr additive="base">
                                        <p:cTn id="32" dur="500"/>
                                        <p:tgtEl>
                                          <p:spTgt spid="23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233">
                                            <p:txEl>
                                              <p:pRg st="6" end="6"/>
                                            </p:txEl>
                                          </p:spTgt>
                                        </p:tgtEl>
                                        <p:attrNameLst>
                                          <p:attrName>style.visibility</p:attrName>
                                        </p:attrNameLst>
                                      </p:cBhvr>
                                      <p:to>
                                        <p:strVal val="visible"/>
                                      </p:to>
                                    </p:set>
                                    <p:anim calcmode="lin" valueType="num">
                                      <p:cBhvr additive="base">
                                        <p:cTn id="37" dur="500"/>
                                        <p:tgtEl>
                                          <p:spTgt spid="23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233">
                                            <p:txEl>
                                              <p:pRg st="7" end="7"/>
                                            </p:txEl>
                                          </p:spTgt>
                                        </p:tgtEl>
                                        <p:attrNameLst>
                                          <p:attrName>style.visibility</p:attrName>
                                        </p:attrNameLst>
                                      </p:cBhvr>
                                      <p:to>
                                        <p:strVal val="visible"/>
                                      </p:to>
                                    </p:set>
                                    <p:anim calcmode="lin" valueType="num">
                                      <p:cBhvr additive="base">
                                        <p:cTn id="42" dur="500"/>
                                        <p:tgtEl>
                                          <p:spTgt spid="23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dirty="0">
                <a:latin typeface="Calibri"/>
                <a:ea typeface="Calibri"/>
                <a:cs typeface="Calibri"/>
                <a:sym typeface="Calibri"/>
              </a:rPr>
              <a:t>PRACTICAL </a:t>
            </a:r>
            <a:r>
              <a:rPr lang="en-US" b="1" dirty="0"/>
              <a:t>EXERCISE</a:t>
            </a:r>
            <a:endParaRPr dirty="0"/>
          </a:p>
        </p:txBody>
      </p:sp>
      <p:sp>
        <p:nvSpPr>
          <p:cNvPr id="239" name="Google Shape;239;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dirty="0"/>
              <a:t>We will watch half of an eventful game 45’.</a:t>
            </a:r>
            <a:endParaRPr dirty="0"/>
          </a:p>
          <a:p>
            <a:pPr marL="228600" lvl="0" indent="-228600" algn="l" rtl="0">
              <a:lnSpc>
                <a:spcPct val="90000"/>
              </a:lnSpc>
              <a:spcBef>
                <a:spcPts val="1000"/>
              </a:spcBef>
              <a:spcAft>
                <a:spcPts val="0"/>
              </a:spcAft>
              <a:buClr>
                <a:schemeClr val="dk1"/>
              </a:buClr>
              <a:buSzPts val="2800"/>
              <a:buChar char="•"/>
            </a:pPr>
            <a:r>
              <a:rPr lang="en-US" dirty="0"/>
              <a:t>We will only watch the referee.</a:t>
            </a:r>
            <a:endParaRPr dirty="0"/>
          </a:p>
          <a:p>
            <a:pPr marL="228600" lvl="0" indent="-228600" algn="l" rtl="0">
              <a:lnSpc>
                <a:spcPct val="90000"/>
              </a:lnSpc>
              <a:spcBef>
                <a:spcPts val="1000"/>
              </a:spcBef>
              <a:spcAft>
                <a:spcPts val="0"/>
              </a:spcAft>
              <a:buClr>
                <a:schemeClr val="dk1"/>
              </a:buClr>
              <a:buSzPts val="2800"/>
              <a:buChar char="•"/>
            </a:pPr>
            <a:r>
              <a:rPr lang="en-US" dirty="0"/>
              <a:t>Will divide the assessors in small groups.</a:t>
            </a:r>
            <a:endParaRPr dirty="0"/>
          </a:p>
          <a:p>
            <a:pPr marL="228600" lvl="0" indent="-228600" algn="l" rtl="0">
              <a:lnSpc>
                <a:spcPct val="90000"/>
              </a:lnSpc>
              <a:spcBef>
                <a:spcPts val="1000"/>
              </a:spcBef>
              <a:spcAft>
                <a:spcPts val="0"/>
              </a:spcAft>
              <a:buClr>
                <a:schemeClr val="dk1"/>
              </a:buClr>
              <a:buSzPts val="2800"/>
              <a:buChar char="•"/>
            </a:pPr>
            <a:r>
              <a:rPr lang="en-US" dirty="0"/>
              <a:t>In each group, each assessor will conduct a debrief.</a:t>
            </a:r>
            <a:endParaRPr dirty="0"/>
          </a:p>
          <a:p>
            <a:pPr marL="228600" lvl="0" indent="-228600" algn="l" rtl="0">
              <a:lnSpc>
                <a:spcPct val="90000"/>
              </a:lnSpc>
              <a:spcBef>
                <a:spcPts val="1000"/>
              </a:spcBef>
              <a:spcAft>
                <a:spcPts val="0"/>
              </a:spcAft>
              <a:buClr>
                <a:schemeClr val="dk1"/>
              </a:buClr>
              <a:buSzPts val="2800"/>
              <a:buChar char="•"/>
            </a:pPr>
            <a:r>
              <a:rPr lang="en-US" dirty="0"/>
              <a:t>At the conclusion, a spokesperson from each group, will make a presentation to the entire group on their most important discussion.</a:t>
            </a:r>
            <a:endParaRPr dirty="0"/>
          </a:p>
          <a:p>
            <a:pPr marL="228600" lvl="0" indent="-228600" algn="l" rtl="0">
              <a:lnSpc>
                <a:spcPct val="90000"/>
              </a:lnSpc>
              <a:spcBef>
                <a:spcPts val="1000"/>
              </a:spcBef>
              <a:spcAft>
                <a:spcPts val="0"/>
              </a:spcAft>
              <a:buClr>
                <a:schemeClr val="dk1"/>
              </a:buClr>
              <a:buSzPts val="2800"/>
              <a:buChar char="•"/>
            </a:pPr>
            <a:r>
              <a:rPr lang="en-US" dirty="0"/>
              <a:t>We will provide feedback if necessary.</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9">
                                            <p:txEl>
                                              <p:pRg st="0" end="0"/>
                                            </p:txEl>
                                          </p:spTgt>
                                        </p:tgtEl>
                                        <p:attrNameLst>
                                          <p:attrName>style.visibility</p:attrName>
                                        </p:attrNameLst>
                                      </p:cBhvr>
                                      <p:to>
                                        <p:strVal val="visible"/>
                                      </p:to>
                                    </p:set>
                                    <p:anim calcmode="lin" valueType="num">
                                      <p:cBhvr additive="base">
                                        <p:cTn id="7" dur="500" fill="hold"/>
                                        <p:tgtEl>
                                          <p:spTgt spid="23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3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9">
                                            <p:txEl>
                                              <p:pRg st="1" end="1"/>
                                            </p:txEl>
                                          </p:spTgt>
                                        </p:tgtEl>
                                        <p:attrNameLst>
                                          <p:attrName>style.visibility</p:attrName>
                                        </p:attrNameLst>
                                      </p:cBhvr>
                                      <p:to>
                                        <p:strVal val="visible"/>
                                      </p:to>
                                    </p:set>
                                    <p:anim calcmode="lin" valueType="num">
                                      <p:cBhvr additive="base">
                                        <p:cTn id="13" dur="500" fill="hold"/>
                                        <p:tgtEl>
                                          <p:spTgt spid="23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9">
                                            <p:txEl>
                                              <p:pRg st="2" end="2"/>
                                            </p:txEl>
                                          </p:spTgt>
                                        </p:tgtEl>
                                        <p:attrNameLst>
                                          <p:attrName>style.visibility</p:attrName>
                                        </p:attrNameLst>
                                      </p:cBhvr>
                                      <p:to>
                                        <p:strVal val="visible"/>
                                      </p:to>
                                    </p:set>
                                    <p:anim calcmode="lin" valueType="num">
                                      <p:cBhvr additive="base">
                                        <p:cTn id="19" dur="500" fill="hold"/>
                                        <p:tgtEl>
                                          <p:spTgt spid="23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9">
                                            <p:txEl>
                                              <p:pRg st="3" end="3"/>
                                            </p:txEl>
                                          </p:spTgt>
                                        </p:tgtEl>
                                        <p:attrNameLst>
                                          <p:attrName>style.visibility</p:attrName>
                                        </p:attrNameLst>
                                      </p:cBhvr>
                                      <p:to>
                                        <p:strVal val="visible"/>
                                      </p:to>
                                    </p:set>
                                    <p:anim calcmode="lin" valueType="num">
                                      <p:cBhvr additive="base">
                                        <p:cTn id="25" dur="500" fill="hold"/>
                                        <p:tgtEl>
                                          <p:spTgt spid="23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9">
                                            <p:txEl>
                                              <p:pRg st="4" end="4"/>
                                            </p:txEl>
                                          </p:spTgt>
                                        </p:tgtEl>
                                        <p:attrNameLst>
                                          <p:attrName>style.visibility</p:attrName>
                                        </p:attrNameLst>
                                      </p:cBhvr>
                                      <p:to>
                                        <p:strVal val="visible"/>
                                      </p:to>
                                    </p:set>
                                    <p:anim calcmode="lin" valueType="num">
                                      <p:cBhvr additive="base">
                                        <p:cTn id="31" dur="500" fill="hold"/>
                                        <p:tgtEl>
                                          <p:spTgt spid="23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3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39">
                                            <p:txEl>
                                              <p:pRg st="5" end="5"/>
                                            </p:txEl>
                                          </p:spTgt>
                                        </p:tgtEl>
                                        <p:attrNameLst>
                                          <p:attrName>style.visibility</p:attrName>
                                        </p:attrNameLst>
                                      </p:cBhvr>
                                      <p:to>
                                        <p:strVal val="visible"/>
                                      </p:to>
                                    </p:set>
                                    <p:anim calcmode="lin" valueType="num">
                                      <p:cBhvr additive="base">
                                        <p:cTn id="37" dur="500" fill="hold"/>
                                        <p:tgtEl>
                                          <p:spTgt spid="23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39">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FFE67D6-6668-2C65-EC47-C0782BA98F1B}"/>
              </a:ext>
            </a:extLst>
          </p:cNvPr>
          <p:cNvSpPr>
            <a:spLocks noGrp="1"/>
          </p:cNvSpPr>
          <p:nvPr>
            <p:ph type="body" idx="1"/>
          </p:nvPr>
        </p:nvSpPr>
        <p:spPr/>
        <p:txBody>
          <a:bodyPr/>
          <a:lstStyle/>
          <a:p>
            <a:pPr marL="114300" indent="0">
              <a:buNone/>
            </a:pPr>
            <a:r>
              <a:rPr lang="en-US" dirty="0"/>
              <a:t>		</a:t>
            </a:r>
          </a:p>
          <a:p>
            <a:pPr marL="114300" indent="0">
              <a:buNone/>
            </a:pPr>
            <a:endParaRPr lang="en-US" dirty="0"/>
          </a:p>
          <a:p>
            <a:pPr marL="114300" indent="0">
              <a:buNone/>
            </a:pPr>
            <a:r>
              <a:rPr lang="en-US" dirty="0"/>
              <a:t>	             </a:t>
            </a:r>
            <a:r>
              <a:rPr lang="en-US" sz="4000" b="1" dirty="0"/>
              <a:t>QUESTIONS AND COMMENTS</a:t>
            </a:r>
          </a:p>
        </p:txBody>
      </p:sp>
    </p:spTree>
    <p:extLst>
      <p:ext uri="{BB962C8B-B14F-4D97-AF65-F5344CB8AC3E}">
        <p14:creationId xmlns:p14="http://schemas.microsoft.com/office/powerpoint/2010/main" val="1987674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WHAT LANGUAGE TO USE?</a:t>
            </a:r>
            <a:endParaRPr/>
          </a:p>
        </p:txBody>
      </p:sp>
      <p:sp>
        <p:nvSpPr>
          <p:cNvPr id="102" name="Google Shape;102;p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50800" algn="l" rtl="0">
              <a:lnSpc>
                <a:spcPct val="90000"/>
              </a:lnSpc>
              <a:spcBef>
                <a:spcPts val="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WHAT DO WE MEAN?</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228600" algn="l" rtl="0">
              <a:lnSpc>
                <a:spcPct val="90000"/>
              </a:lnSpc>
              <a:spcBef>
                <a:spcPts val="1000"/>
              </a:spcBef>
              <a:spcAft>
                <a:spcPts val="0"/>
              </a:spcAft>
              <a:buClr>
                <a:schemeClr val="dk1"/>
              </a:buClr>
              <a:buSzPts val="2800"/>
              <a:buChar char="•"/>
            </a:pPr>
            <a:r>
              <a:rPr lang="en-US" dirty="0"/>
              <a:t>WHAT LANGUAGE ARE THE OFFICIALS BEING THOUGHT?</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2">
                                            <p:txEl>
                                              <p:pRg st="1" end="1"/>
                                            </p:txEl>
                                          </p:spTgt>
                                        </p:tgtEl>
                                        <p:attrNameLst>
                                          <p:attrName>style.visibility</p:attrName>
                                        </p:attrNameLst>
                                      </p:cBhvr>
                                      <p:to>
                                        <p:strVal val="visible"/>
                                      </p:to>
                                    </p:set>
                                    <p:anim calcmode="lin" valueType="num">
                                      <p:cBhvr additive="base">
                                        <p:cTn id="7" dur="500" fill="hold"/>
                                        <p:tgtEl>
                                          <p:spTgt spid="102">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2">
                                            <p:txEl>
                                              <p:pRg st="3" end="3"/>
                                            </p:txEl>
                                          </p:spTgt>
                                        </p:tgtEl>
                                        <p:attrNameLst>
                                          <p:attrName>style.visibility</p:attrName>
                                        </p:attrNameLst>
                                      </p:cBhvr>
                                      <p:to>
                                        <p:strVal val="visible"/>
                                      </p:to>
                                    </p:set>
                                    <p:anim calcmode="lin" valueType="num">
                                      <p:cBhvr additive="base">
                                        <p:cTn id="13" dur="500" fill="hold"/>
                                        <p:tgtEl>
                                          <p:spTgt spid="10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OBSERVATION SKILLS</a:t>
            </a:r>
            <a:endParaRPr/>
          </a:p>
        </p:txBody>
      </p:sp>
      <p:sp>
        <p:nvSpPr>
          <p:cNvPr id="108" name="Google Shape;108;p5"/>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FF0000"/>
              </a:buClr>
              <a:buSzPts val="2800"/>
              <a:buNone/>
            </a:pPr>
            <a:r>
              <a:rPr lang="en-US" dirty="0">
                <a:solidFill>
                  <a:srgbClr val="FF0000"/>
                </a:solidFill>
              </a:rPr>
              <a:t>PRIORITIZING WHAT TO SEE</a:t>
            </a:r>
            <a:endParaRPr dirty="0"/>
          </a:p>
          <a:p>
            <a:pPr marL="0" lvl="0" indent="0" algn="l" rtl="0">
              <a:lnSpc>
                <a:spcPct val="90000"/>
              </a:lnSpc>
              <a:spcBef>
                <a:spcPts val="1000"/>
              </a:spcBef>
              <a:spcAft>
                <a:spcPts val="0"/>
              </a:spcAft>
              <a:buClr>
                <a:schemeClr val="dk1"/>
              </a:buClr>
              <a:buSzPts val="2800"/>
              <a:buNone/>
            </a:pPr>
            <a:endParaRPr dirty="0"/>
          </a:p>
          <a:p>
            <a:pPr marL="0" lvl="0" indent="0" algn="l" rtl="0">
              <a:lnSpc>
                <a:spcPct val="90000"/>
              </a:lnSpc>
              <a:spcBef>
                <a:spcPts val="1000"/>
              </a:spcBef>
              <a:spcAft>
                <a:spcPts val="0"/>
              </a:spcAft>
              <a:buClr>
                <a:schemeClr val="dk1"/>
              </a:buClr>
              <a:buSzPts val="2800"/>
              <a:buNone/>
            </a:pPr>
            <a:r>
              <a:rPr lang="en-US" dirty="0"/>
              <a:t>1- WHAT ARE WE WATCHING?</a:t>
            </a:r>
            <a:endParaRPr dirty="0"/>
          </a:p>
          <a:p>
            <a:pPr marL="0" lvl="0" indent="0" algn="l" rtl="0">
              <a:lnSpc>
                <a:spcPct val="90000"/>
              </a:lnSpc>
              <a:spcBef>
                <a:spcPts val="1000"/>
              </a:spcBef>
              <a:spcAft>
                <a:spcPts val="0"/>
              </a:spcAft>
              <a:buClr>
                <a:schemeClr val="dk1"/>
              </a:buClr>
              <a:buSzPts val="2800"/>
              <a:buNone/>
            </a:pPr>
            <a:r>
              <a:rPr lang="en-US" dirty="0"/>
              <a:t>2- WHAT SHOULD WE BE WATCHING?</a:t>
            </a:r>
            <a:endParaRPr dirty="0"/>
          </a:p>
          <a:p>
            <a:pPr marL="685800" lvl="1" indent="-228600" algn="l" rtl="0">
              <a:lnSpc>
                <a:spcPct val="90000"/>
              </a:lnSpc>
              <a:spcBef>
                <a:spcPts val="500"/>
              </a:spcBef>
              <a:spcAft>
                <a:spcPts val="0"/>
              </a:spcAft>
              <a:buClr>
                <a:schemeClr val="dk1"/>
              </a:buClr>
              <a:buSzPts val="2000"/>
              <a:buChar char="•"/>
            </a:pPr>
            <a:r>
              <a:rPr lang="en-US" sz="2000" dirty="0"/>
              <a:t>CONTROL OF THE GAME.</a:t>
            </a:r>
            <a:endParaRPr dirty="0"/>
          </a:p>
          <a:p>
            <a:pPr marL="685800" lvl="1" indent="-228600" algn="l" rtl="0">
              <a:lnSpc>
                <a:spcPct val="90000"/>
              </a:lnSpc>
              <a:spcBef>
                <a:spcPts val="500"/>
              </a:spcBef>
              <a:spcAft>
                <a:spcPts val="0"/>
              </a:spcAft>
              <a:buClr>
                <a:schemeClr val="dk1"/>
              </a:buClr>
              <a:buSzPts val="2000"/>
              <a:buChar char="•"/>
            </a:pPr>
            <a:r>
              <a:rPr lang="en-US" sz="2000" dirty="0"/>
              <a:t>OBSERVATION OF INCIDENTS.</a:t>
            </a:r>
            <a:endParaRPr dirty="0"/>
          </a:p>
          <a:p>
            <a:pPr marL="685800" lvl="1" indent="-228600" algn="l" rtl="0">
              <a:lnSpc>
                <a:spcPct val="90000"/>
              </a:lnSpc>
              <a:spcBef>
                <a:spcPts val="500"/>
              </a:spcBef>
              <a:spcAft>
                <a:spcPts val="0"/>
              </a:spcAft>
              <a:buClr>
                <a:schemeClr val="dk1"/>
              </a:buClr>
              <a:buSzPts val="2000"/>
              <a:buChar char="•"/>
            </a:pPr>
            <a:r>
              <a:rPr lang="en-US" sz="2000" dirty="0"/>
              <a:t>RELATIONSHIP WITH PLAYERS/INTERACTION (affect on the players).</a:t>
            </a:r>
            <a:endParaRPr dirty="0"/>
          </a:p>
          <a:p>
            <a:pPr marL="685800" lvl="1" indent="-228600" algn="l" rtl="0">
              <a:lnSpc>
                <a:spcPct val="90000"/>
              </a:lnSpc>
              <a:spcBef>
                <a:spcPts val="500"/>
              </a:spcBef>
              <a:spcAft>
                <a:spcPts val="0"/>
              </a:spcAft>
              <a:buClr>
                <a:schemeClr val="dk1"/>
              </a:buClr>
              <a:buSzPts val="2000"/>
              <a:buChar char="•"/>
            </a:pPr>
            <a:r>
              <a:rPr lang="en-US" sz="2000" dirty="0"/>
              <a:t>MANAGING THE GAME.</a:t>
            </a:r>
            <a:endParaRPr dirty="0"/>
          </a:p>
          <a:p>
            <a:pPr marL="685800" lvl="1" indent="-228600" algn="l" rtl="0">
              <a:lnSpc>
                <a:spcPct val="90000"/>
              </a:lnSpc>
              <a:spcBef>
                <a:spcPts val="500"/>
              </a:spcBef>
              <a:spcAft>
                <a:spcPts val="0"/>
              </a:spcAft>
              <a:buClr>
                <a:schemeClr val="dk1"/>
              </a:buClr>
              <a:buSzPts val="2000"/>
              <a:buChar char="•"/>
            </a:pPr>
            <a:r>
              <a:rPr lang="en-US" sz="2000" dirty="0"/>
              <a:t>POSITIONING/MOVEMENT: only if this was an issue throughout the game.</a:t>
            </a:r>
            <a:endParaRPr dirty="0"/>
          </a:p>
          <a:p>
            <a:pPr marL="685800" lvl="1" indent="-228600" algn="l" rtl="0">
              <a:lnSpc>
                <a:spcPct val="90000"/>
              </a:lnSpc>
              <a:spcBef>
                <a:spcPts val="500"/>
              </a:spcBef>
              <a:spcAft>
                <a:spcPts val="0"/>
              </a:spcAft>
              <a:buClr>
                <a:schemeClr val="dk1"/>
              </a:buClr>
              <a:buSzPts val="2000"/>
              <a:buChar char="•"/>
            </a:pPr>
            <a:r>
              <a:rPr lang="en-US" sz="2000" dirty="0"/>
              <a:t>OTHERS.</a:t>
            </a:r>
            <a:endParaRPr dirty="0"/>
          </a:p>
          <a:p>
            <a:pPr marL="228600" lvl="0" indent="-50800" algn="l" rtl="0">
              <a:lnSpc>
                <a:spcPct val="90000"/>
              </a:lnSpc>
              <a:spcBef>
                <a:spcPts val="1000"/>
              </a:spcBef>
              <a:spcAft>
                <a:spcPts val="0"/>
              </a:spcAft>
              <a:buClr>
                <a:schemeClr val="dk1"/>
              </a:buClr>
              <a:buSzPts val="2800"/>
              <a:buNone/>
            </a:pP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8">
                                            <p:txEl>
                                              <p:pRg st="0" end="0"/>
                                            </p:txEl>
                                          </p:spTgt>
                                        </p:tgtEl>
                                        <p:attrNameLst>
                                          <p:attrName>style.visibility</p:attrName>
                                        </p:attrNameLst>
                                      </p:cBhvr>
                                      <p:to>
                                        <p:strVal val="visible"/>
                                      </p:to>
                                    </p:set>
                                    <p:anim calcmode="lin" valueType="num">
                                      <p:cBhvr additive="base">
                                        <p:cTn id="7" dur="500" fill="hold"/>
                                        <p:tgtEl>
                                          <p:spTgt spid="10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8">
                                            <p:txEl>
                                              <p:pRg st="2" end="2"/>
                                            </p:txEl>
                                          </p:spTgt>
                                        </p:tgtEl>
                                        <p:attrNameLst>
                                          <p:attrName>style.visibility</p:attrName>
                                        </p:attrNameLst>
                                      </p:cBhvr>
                                      <p:to>
                                        <p:strVal val="visible"/>
                                      </p:to>
                                    </p:set>
                                    <p:anim calcmode="lin" valueType="num">
                                      <p:cBhvr additive="base">
                                        <p:cTn id="13" dur="500" fill="hold"/>
                                        <p:tgtEl>
                                          <p:spTgt spid="108">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08">
                                            <p:txEl>
                                              <p:pRg st="3" end="3"/>
                                            </p:txEl>
                                          </p:spTgt>
                                        </p:tgtEl>
                                        <p:attrNameLst>
                                          <p:attrName>style.visibility</p:attrName>
                                        </p:attrNameLst>
                                      </p:cBhvr>
                                      <p:to>
                                        <p:strVal val="visible"/>
                                      </p:to>
                                    </p:set>
                                    <p:anim calcmode="lin" valueType="num">
                                      <p:cBhvr additive="base">
                                        <p:cTn id="19" dur="500" fill="hold"/>
                                        <p:tgtEl>
                                          <p:spTgt spid="108">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0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08">
                                            <p:txEl>
                                              <p:pRg st="4" end="4"/>
                                            </p:txEl>
                                          </p:spTgt>
                                        </p:tgtEl>
                                        <p:attrNameLst>
                                          <p:attrName>style.visibility</p:attrName>
                                        </p:attrNameLst>
                                      </p:cBhvr>
                                      <p:to>
                                        <p:strVal val="visible"/>
                                      </p:to>
                                    </p:set>
                                    <p:anim calcmode="lin" valueType="num">
                                      <p:cBhvr additive="base">
                                        <p:cTn id="25" dur="500" fill="hold"/>
                                        <p:tgtEl>
                                          <p:spTgt spid="108">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08">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08">
                                            <p:txEl>
                                              <p:pRg st="5" end="5"/>
                                            </p:txEl>
                                          </p:spTgt>
                                        </p:tgtEl>
                                        <p:attrNameLst>
                                          <p:attrName>style.visibility</p:attrName>
                                        </p:attrNameLst>
                                      </p:cBhvr>
                                      <p:to>
                                        <p:strVal val="visible"/>
                                      </p:to>
                                    </p:set>
                                    <p:anim calcmode="lin" valueType="num">
                                      <p:cBhvr additive="base">
                                        <p:cTn id="31" dur="500" fill="hold"/>
                                        <p:tgtEl>
                                          <p:spTgt spid="108">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0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08">
                                            <p:txEl>
                                              <p:pRg st="6" end="6"/>
                                            </p:txEl>
                                          </p:spTgt>
                                        </p:tgtEl>
                                        <p:attrNameLst>
                                          <p:attrName>style.visibility</p:attrName>
                                        </p:attrNameLst>
                                      </p:cBhvr>
                                      <p:to>
                                        <p:strVal val="visible"/>
                                      </p:to>
                                    </p:set>
                                    <p:anim calcmode="lin" valueType="num">
                                      <p:cBhvr additive="base">
                                        <p:cTn id="37" dur="500" fill="hold"/>
                                        <p:tgtEl>
                                          <p:spTgt spid="108">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0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108">
                                            <p:txEl>
                                              <p:pRg st="7" end="7"/>
                                            </p:txEl>
                                          </p:spTgt>
                                        </p:tgtEl>
                                        <p:attrNameLst>
                                          <p:attrName>style.visibility</p:attrName>
                                        </p:attrNameLst>
                                      </p:cBhvr>
                                      <p:to>
                                        <p:strVal val="visible"/>
                                      </p:to>
                                    </p:set>
                                    <p:anim calcmode="lin" valueType="num">
                                      <p:cBhvr additive="base">
                                        <p:cTn id="43" dur="500" fill="hold"/>
                                        <p:tgtEl>
                                          <p:spTgt spid="108">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08">
                                            <p:txEl>
                                              <p:pRg st="8" end="8"/>
                                            </p:txEl>
                                          </p:spTgt>
                                        </p:tgtEl>
                                        <p:attrNameLst>
                                          <p:attrName>style.visibility</p:attrName>
                                        </p:attrNameLst>
                                      </p:cBhvr>
                                      <p:to>
                                        <p:strVal val="visible"/>
                                      </p:to>
                                    </p:set>
                                    <p:anim calcmode="lin" valueType="num">
                                      <p:cBhvr additive="base">
                                        <p:cTn id="49" dur="500" fill="hold"/>
                                        <p:tgtEl>
                                          <p:spTgt spid="108">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10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108">
                                            <p:txEl>
                                              <p:pRg st="9" end="9"/>
                                            </p:txEl>
                                          </p:spTgt>
                                        </p:tgtEl>
                                        <p:attrNameLst>
                                          <p:attrName>style.visibility</p:attrName>
                                        </p:attrNameLst>
                                      </p:cBhvr>
                                      <p:to>
                                        <p:strVal val="visible"/>
                                      </p:to>
                                    </p:set>
                                    <p:anim calcmode="lin" valueType="num">
                                      <p:cBhvr additive="base">
                                        <p:cTn id="55" dur="500" fill="hold"/>
                                        <p:tgtEl>
                                          <p:spTgt spid="108">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108">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8"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READING THE GAME</a:t>
            </a:r>
            <a:endParaRPr b="1">
              <a:solidFill>
                <a:srgbClr val="FF0000"/>
              </a:solidFill>
              <a:latin typeface="Calibri"/>
              <a:ea typeface="Calibri"/>
              <a:cs typeface="Calibri"/>
              <a:sym typeface="Calibri"/>
            </a:endParaRPr>
          </a:p>
        </p:txBody>
      </p:sp>
      <p:sp>
        <p:nvSpPr>
          <p:cNvPr id="114" name="Google Shape;114;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b="1"/>
              <a:t>Teams, what is at stake?</a:t>
            </a:r>
            <a:endParaRPr/>
          </a:p>
          <a:p>
            <a:pPr marL="685800" lvl="1" indent="-228600" algn="l" rtl="0">
              <a:lnSpc>
                <a:spcPct val="90000"/>
              </a:lnSpc>
              <a:spcBef>
                <a:spcPts val="500"/>
              </a:spcBef>
              <a:spcAft>
                <a:spcPts val="0"/>
              </a:spcAft>
              <a:buClr>
                <a:schemeClr val="dk1"/>
              </a:buClr>
              <a:buSzPts val="2800"/>
              <a:buChar char="•"/>
            </a:pPr>
            <a:r>
              <a:rPr lang="en-US" sz="2800"/>
              <a:t>The sideline, parents, coaches, others?</a:t>
            </a:r>
            <a:endParaRPr/>
          </a:p>
          <a:p>
            <a:pPr marL="228600" lvl="0" indent="-228600" algn="l" rtl="0">
              <a:lnSpc>
                <a:spcPct val="90000"/>
              </a:lnSpc>
              <a:spcBef>
                <a:spcPts val="1000"/>
              </a:spcBef>
              <a:spcAft>
                <a:spcPts val="0"/>
              </a:spcAft>
              <a:buClr>
                <a:schemeClr val="dk1"/>
              </a:buClr>
              <a:buSzPts val="2800"/>
              <a:buChar char="•"/>
            </a:pPr>
            <a:r>
              <a:rPr lang="en-US" b="1"/>
              <a:t>What are the 3 most important aspects of officiating?</a:t>
            </a:r>
            <a:endParaRPr/>
          </a:p>
          <a:p>
            <a:pPr marL="685800" lvl="1" indent="-228600" algn="l" rtl="0">
              <a:lnSpc>
                <a:spcPct val="90000"/>
              </a:lnSpc>
              <a:spcBef>
                <a:spcPts val="500"/>
              </a:spcBef>
              <a:spcAft>
                <a:spcPts val="0"/>
              </a:spcAft>
              <a:buClr>
                <a:schemeClr val="dk1"/>
              </a:buClr>
              <a:buSzPts val="2800"/>
              <a:buChar char="•"/>
            </a:pPr>
            <a:r>
              <a:rPr lang="en-US" sz="2800"/>
              <a:t>Match control.</a:t>
            </a:r>
            <a:endParaRPr/>
          </a:p>
          <a:p>
            <a:pPr marL="685800" lvl="1" indent="-228600" algn="l" rtl="0">
              <a:lnSpc>
                <a:spcPct val="90000"/>
              </a:lnSpc>
              <a:spcBef>
                <a:spcPts val="500"/>
              </a:spcBef>
              <a:spcAft>
                <a:spcPts val="0"/>
              </a:spcAft>
              <a:buClr>
                <a:schemeClr val="dk1"/>
              </a:buClr>
              <a:buSzPts val="2800"/>
              <a:buChar char="•"/>
            </a:pPr>
            <a:r>
              <a:rPr lang="en-US" sz="2800"/>
              <a:t>Interaction with players.</a:t>
            </a:r>
            <a:endParaRPr/>
          </a:p>
          <a:p>
            <a:pPr marL="685800" lvl="1" indent="-228600" algn="l" rtl="0">
              <a:lnSpc>
                <a:spcPct val="90000"/>
              </a:lnSpc>
              <a:spcBef>
                <a:spcPts val="500"/>
              </a:spcBef>
              <a:spcAft>
                <a:spcPts val="0"/>
              </a:spcAft>
              <a:buClr>
                <a:schemeClr val="dk1"/>
              </a:buClr>
              <a:buSzPts val="2800"/>
              <a:buChar char="•"/>
            </a:pPr>
            <a:r>
              <a:rPr lang="en-US" sz="2800"/>
              <a:t>Control of the game.</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4">
                                            <p:txEl>
                                              <p:pRg st="0" end="0"/>
                                            </p:txEl>
                                          </p:spTgt>
                                        </p:tgtEl>
                                        <p:attrNameLst>
                                          <p:attrName>style.visibility</p:attrName>
                                        </p:attrNameLst>
                                      </p:cBhvr>
                                      <p:to>
                                        <p:strVal val="visible"/>
                                      </p:to>
                                    </p:set>
                                    <p:anim calcmode="lin" valueType="num">
                                      <p:cBhvr additive="base">
                                        <p:cTn id="7" dur="500"/>
                                        <p:tgtEl>
                                          <p:spTgt spid="1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4">
                                            <p:txEl>
                                              <p:pRg st="1" end="1"/>
                                            </p:txEl>
                                          </p:spTgt>
                                        </p:tgtEl>
                                        <p:attrNameLst>
                                          <p:attrName>style.visibility</p:attrName>
                                        </p:attrNameLst>
                                      </p:cBhvr>
                                      <p:to>
                                        <p:strVal val="visible"/>
                                      </p:to>
                                    </p:set>
                                    <p:anim calcmode="lin" valueType="num">
                                      <p:cBhvr additive="base">
                                        <p:cTn id="12" dur="500"/>
                                        <p:tgtEl>
                                          <p:spTgt spid="1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4">
                                            <p:txEl>
                                              <p:pRg st="2" end="2"/>
                                            </p:txEl>
                                          </p:spTgt>
                                        </p:tgtEl>
                                        <p:attrNameLst>
                                          <p:attrName>style.visibility</p:attrName>
                                        </p:attrNameLst>
                                      </p:cBhvr>
                                      <p:to>
                                        <p:strVal val="visible"/>
                                      </p:to>
                                    </p:set>
                                    <p:anim calcmode="lin" valueType="num">
                                      <p:cBhvr additive="base">
                                        <p:cTn id="17" dur="500"/>
                                        <p:tgtEl>
                                          <p:spTgt spid="1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14">
                                            <p:txEl>
                                              <p:pRg st="3" end="3"/>
                                            </p:txEl>
                                          </p:spTgt>
                                        </p:tgtEl>
                                        <p:attrNameLst>
                                          <p:attrName>style.visibility</p:attrName>
                                        </p:attrNameLst>
                                      </p:cBhvr>
                                      <p:to>
                                        <p:strVal val="visible"/>
                                      </p:to>
                                    </p:set>
                                    <p:anim calcmode="lin" valueType="num">
                                      <p:cBhvr additive="base">
                                        <p:cTn id="22" dur="500"/>
                                        <p:tgtEl>
                                          <p:spTgt spid="1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4">
                                            <p:txEl>
                                              <p:pRg st="4" end="4"/>
                                            </p:txEl>
                                          </p:spTgt>
                                        </p:tgtEl>
                                        <p:attrNameLst>
                                          <p:attrName>style.visibility</p:attrName>
                                        </p:attrNameLst>
                                      </p:cBhvr>
                                      <p:to>
                                        <p:strVal val="visible"/>
                                      </p:to>
                                    </p:set>
                                    <p:anim calcmode="lin" valueType="num">
                                      <p:cBhvr additive="base">
                                        <p:cTn id="27" dur="500"/>
                                        <p:tgtEl>
                                          <p:spTgt spid="1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14">
                                            <p:txEl>
                                              <p:pRg st="5" end="5"/>
                                            </p:txEl>
                                          </p:spTgt>
                                        </p:tgtEl>
                                        <p:attrNameLst>
                                          <p:attrName>style.visibility</p:attrName>
                                        </p:attrNameLst>
                                      </p:cBhvr>
                                      <p:to>
                                        <p:strVal val="visible"/>
                                      </p:to>
                                    </p:set>
                                    <p:anim calcmode="lin" valueType="num">
                                      <p:cBhvr additive="base">
                                        <p:cTn id="32" dur="500"/>
                                        <p:tgtEl>
                                          <p:spTgt spid="11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Google Shape;119;p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1" indent="-228600" algn="l" rtl="0">
              <a:lnSpc>
                <a:spcPct val="90000"/>
              </a:lnSpc>
              <a:spcBef>
                <a:spcPts val="0"/>
              </a:spcBef>
              <a:spcAft>
                <a:spcPts val="0"/>
              </a:spcAft>
              <a:buClr>
                <a:schemeClr val="dk1"/>
              </a:buClr>
              <a:buSzPts val="2800"/>
              <a:buChar char="•"/>
            </a:pPr>
            <a:r>
              <a:rPr lang="en-US" sz="2800" b="1"/>
              <a:t>Are these 3 factors interlinked?</a:t>
            </a:r>
            <a:endParaRPr/>
          </a:p>
          <a:p>
            <a:pPr marL="457200" lvl="1" indent="0" algn="l" rtl="0">
              <a:lnSpc>
                <a:spcPct val="90000"/>
              </a:lnSpc>
              <a:spcBef>
                <a:spcPts val="500"/>
              </a:spcBef>
              <a:spcAft>
                <a:spcPts val="0"/>
              </a:spcAft>
              <a:buClr>
                <a:schemeClr val="dk1"/>
              </a:buClr>
              <a:buSzPts val="2800"/>
              <a:buNone/>
            </a:pPr>
            <a:r>
              <a:rPr lang="en-US" sz="2800" b="0" i="0" u="none" strike="noStrike"/>
              <a:t>In order to control or manage the game, the official needs to have the “buy in” of the players. A large part of “buy in” is consistency in decision making…however, If players don’t cooperate, an official’s control may not be as tidy as it should be Managing the game is also intertwined with managing the players.</a:t>
            </a:r>
            <a:endParaRPr sz="2800"/>
          </a:p>
          <a:p>
            <a:pPr marL="228600" lvl="0" indent="-228600" algn="l" rtl="0">
              <a:lnSpc>
                <a:spcPct val="90000"/>
              </a:lnSpc>
              <a:spcBef>
                <a:spcPts val="1000"/>
              </a:spcBef>
              <a:spcAft>
                <a:spcPts val="0"/>
              </a:spcAft>
              <a:buClr>
                <a:schemeClr val="dk1"/>
              </a:buClr>
              <a:buSzPts val="2800"/>
              <a:buChar char="•"/>
            </a:pPr>
            <a:r>
              <a:rPr lang="en-US" b="1"/>
              <a:t>Consistency.</a:t>
            </a:r>
            <a:endParaRPr/>
          </a:p>
          <a:p>
            <a:pPr marL="228600" lvl="0" indent="-228600" algn="l" rtl="0">
              <a:lnSpc>
                <a:spcPct val="90000"/>
              </a:lnSpc>
              <a:spcBef>
                <a:spcPts val="1000"/>
              </a:spcBef>
              <a:spcAft>
                <a:spcPts val="0"/>
              </a:spcAft>
              <a:buClr>
                <a:schemeClr val="dk1"/>
              </a:buClr>
              <a:buSzPts val="2800"/>
              <a:buChar char="•"/>
            </a:pPr>
            <a:r>
              <a:rPr lang="en-US" b="1"/>
              <a:t>Use of FIFA considerations.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9">
                                            <p:txEl>
                                              <p:pRg st="0" end="0"/>
                                            </p:txEl>
                                          </p:spTgt>
                                        </p:tgtEl>
                                        <p:attrNameLst>
                                          <p:attrName>style.visibility</p:attrName>
                                        </p:attrNameLst>
                                      </p:cBhvr>
                                      <p:to>
                                        <p:strVal val="visible"/>
                                      </p:to>
                                    </p:set>
                                    <p:anim calcmode="lin" valueType="num">
                                      <p:cBhvr additive="base">
                                        <p:cTn id="7" dur="500"/>
                                        <p:tgtEl>
                                          <p:spTgt spid="11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19">
                                            <p:txEl>
                                              <p:pRg st="1" end="1"/>
                                            </p:txEl>
                                          </p:spTgt>
                                        </p:tgtEl>
                                        <p:attrNameLst>
                                          <p:attrName>style.visibility</p:attrName>
                                        </p:attrNameLst>
                                      </p:cBhvr>
                                      <p:to>
                                        <p:strVal val="visible"/>
                                      </p:to>
                                    </p:set>
                                    <p:anim calcmode="lin" valueType="num">
                                      <p:cBhvr additive="base">
                                        <p:cTn id="12" dur="500"/>
                                        <p:tgtEl>
                                          <p:spTgt spid="11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19">
                                            <p:txEl>
                                              <p:pRg st="2" end="2"/>
                                            </p:txEl>
                                          </p:spTgt>
                                        </p:tgtEl>
                                        <p:attrNameLst>
                                          <p:attrName>style.visibility</p:attrName>
                                        </p:attrNameLst>
                                      </p:cBhvr>
                                      <p:to>
                                        <p:strVal val="visible"/>
                                      </p:to>
                                    </p:set>
                                    <p:anim calcmode="lin" valueType="num">
                                      <p:cBhvr additive="base">
                                        <p:cTn id="17" dur="500"/>
                                        <p:tgtEl>
                                          <p:spTgt spid="11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19">
                                            <p:txEl>
                                              <p:pRg st="3" end="3"/>
                                            </p:txEl>
                                          </p:spTgt>
                                        </p:tgtEl>
                                        <p:attrNameLst>
                                          <p:attrName>style.visibility</p:attrName>
                                        </p:attrNameLst>
                                      </p:cBhvr>
                                      <p:to>
                                        <p:strVal val="visible"/>
                                      </p:to>
                                    </p:set>
                                    <p:anim calcmode="lin" valueType="num">
                                      <p:cBhvr additive="base">
                                        <p:cTn id="22" dur="500"/>
                                        <p:tgtEl>
                                          <p:spTgt spid="11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19">
                                            <p:txEl>
                                              <p:pRg st="4" end="4"/>
                                            </p:txEl>
                                          </p:spTgt>
                                        </p:tgtEl>
                                        <p:attrNameLst>
                                          <p:attrName>style.visibility</p:attrName>
                                        </p:attrNameLst>
                                      </p:cBhvr>
                                      <p:to>
                                        <p:strVal val="visible"/>
                                      </p:to>
                                    </p:set>
                                    <p:anim calcmode="lin" valueType="num">
                                      <p:cBhvr additive="base">
                                        <p:cTn id="27" dur="500"/>
                                        <p:tgtEl>
                                          <p:spTgt spid="11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DEBRIEF</a:t>
            </a:r>
            <a:endParaRPr/>
          </a:p>
        </p:txBody>
      </p:sp>
      <p:sp>
        <p:nvSpPr>
          <p:cNvPr id="125" name="Google Shape;125;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80-20 PERCENT RULE.</a:t>
            </a:r>
            <a:endParaRPr/>
          </a:p>
          <a:p>
            <a:pPr marL="228600" lvl="0" indent="-228600" algn="l" rtl="0">
              <a:lnSpc>
                <a:spcPct val="90000"/>
              </a:lnSpc>
              <a:spcBef>
                <a:spcPts val="1000"/>
              </a:spcBef>
              <a:spcAft>
                <a:spcPts val="0"/>
              </a:spcAft>
              <a:buClr>
                <a:schemeClr val="dk1"/>
              </a:buClr>
              <a:buSzPts val="2800"/>
              <a:buChar char="•"/>
            </a:pPr>
            <a:r>
              <a:rPr lang="en-US"/>
              <a:t>BE SPECIFIC.</a:t>
            </a:r>
            <a:endParaRPr/>
          </a:p>
          <a:p>
            <a:pPr marL="228600" lvl="0" indent="-228600" algn="l" rtl="0">
              <a:lnSpc>
                <a:spcPct val="90000"/>
              </a:lnSpc>
              <a:spcBef>
                <a:spcPts val="1000"/>
              </a:spcBef>
              <a:spcAft>
                <a:spcPts val="0"/>
              </a:spcAft>
              <a:buClr>
                <a:schemeClr val="dk1"/>
              </a:buClr>
              <a:buSzPts val="2800"/>
              <a:buChar char="•"/>
            </a:pPr>
            <a:r>
              <a:rPr lang="en-US"/>
              <a:t>BE BRIEF.</a:t>
            </a:r>
            <a:endParaRPr/>
          </a:p>
          <a:p>
            <a:pPr marL="228600" lvl="0" indent="-228600" algn="l" rtl="0">
              <a:lnSpc>
                <a:spcPct val="90000"/>
              </a:lnSpc>
              <a:spcBef>
                <a:spcPts val="1000"/>
              </a:spcBef>
              <a:spcAft>
                <a:spcPts val="0"/>
              </a:spcAft>
              <a:buClr>
                <a:schemeClr val="dk1"/>
              </a:buClr>
              <a:buSzPts val="2800"/>
              <a:buChar char="•"/>
            </a:pPr>
            <a:r>
              <a:rPr lang="en-US"/>
              <a:t>BE A MENTOR.</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5">
                                            <p:txEl>
                                              <p:pRg st="0" end="0"/>
                                            </p:txEl>
                                          </p:spTgt>
                                        </p:tgtEl>
                                        <p:attrNameLst>
                                          <p:attrName>style.visibility</p:attrName>
                                        </p:attrNameLst>
                                      </p:cBhvr>
                                      <p:to>
                                        <p:strVal val="visible"/>
                                      </p:to>
                                    </p:set>
                                    <p:anim calcmode="lin" valueType="num">
                                      <p:cBhvr additive="base">
                                        <p:cTn id="7" dur="500"/>
                                        <p:tgtEl>
                                          <p:spTgt spid="12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25">
                                            <p:txEl>
                                              <p:pRg st="1" end="1"/>
                                            </p:txEl>
                                          </p:spTgt>
                                        </p:tgtEl>
                                        <p:attrNameLst>
                                          <p:attrName>style.visibility</p:attrName>
                                        </p:attrNameLst>
                                      </p:cBhvr>
                                      <p:to>
                                        <p:strVal val="visible"/>
                                      </p:to>
                                    </p:set>
                                    <p:anim calcmode="lin" valueType="num">
                                      <p:cBhvr additive="base">
                                        <p:cTn id="12" dur="500"/>
                                        <p:tgtEl>
                                          <p:spTgt spid="12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25">
                                            <p:txEl>
                                              <p:pRg st="2" end="2"/>
                                            </p:txEl>
                                          </p:spTgt>
                                        </p:tgtEl>
                                        <p:attrNameLst>
                                          <p:attrName>style.visibility</p:attrName>
                                        </p:attrNameLst>
                                      </p:cBhvr>
                                      <p:to>
                                        <p:strVal val="visible"/>
                                      </p:to>
                                    </p:set>
                                    <p:anim calcmode="lin" valueType="num">
                                      <p:cBhvr additive="base">
                                        <p:cTn id="17" dur="500"/>
                                        <p:tgtEl>
                                          <p:spTgt spid="12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25">
                                            <p:txEl>
                                              <p:pRg st="3" end="3"/>
                                            </p:txEl>
                                          </p:spTgt>
                                        </p:tgtEl>
                                        <p:attrNameLst>
                                          <p:attrName>style.visibility</p:attrName>
                                        </p:attrNameLst>
                                      </p:cBhvr>
                                      <p:to>
                                        <p:strVal val="visible"/>
                                      </p:to>
                                    </p:set>
                                    <p:anim calcmode="lin" valueType="num">
                                      <p:cBhvr additive="base">
                                        <p:cTn id="22" dur="500"/>
                                        <p:tgtEl>
                                          <p:spTgt spid="12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25">
                                            <p:txEl>
                                              <p:pRg st="4" end="4"/>
                                            </p:txEl>
                                          </p:spTgt>
                                        </p:tgtEl>
                                        <p:attrNameLst>
                                          <p:attrName>style.visibility</p:attrName>
                                        </p:attrNameLst>
                                      </p:cBhvr>
                                      <p:to>
                                        <p:strVal val="visible"/>
                                      </p:to>
                                    </p:set>
                                    <p:anim calcmode="lin" valueType="num">
                                      <p:cBhvr additive="base">
                                        <p:cTn id="27" dur="500"/>
                                        <p:tgtEl>
                                          <p:spTgt spid="12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9"/>
        <p:cNvGrpSpPr/>
        <p:nvPr/>
      </p:nvGrpSpPr>
      <p:grpSpPr>
        <a:xfrm>
          <a:off x="0" y="0"/>
          <a:ext cx="0" cy="0"/>
          <a:chOff x="0" y="0"/>
          <a:chExt cx="0" cy="0"/>
        </a:xfrm>
      </p:grpSpPr>
      <p:sp>
        <p:nvSpPr>
          <p:cNvPr id="130" name="Google Shape;130;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sz="4400" b="1" cap="none">
                <a:latin typeface="Calibri"/>
                <a:ea typeface="Calibri"/>
                <a:cs typeface="Calibri"/>
                <a:sym typeface="Calibri"/>
              </a:rPr>
              <a:t>3 MOST IMPORTANT ASPECTS OF OFFICIATING</a:t>
            </a:r>
            <a:endParaRPr b="1" cap="none">
              <a:latin typeface="Calibri"/>
              <a:ea typeface="Calibri"/>
              <a:cs typeface="Calibri"/>
              <a:sym typeface="Calibri"/>
            </a:endParaRPr>
          </a:p>
        </p:txBody>
      </p:sp>
      <p:sp>
        <p:nvSpPr>
          <p:cNvPr id="131" name="Google Shape;131;p9"/>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685800" lvl="1" indent="-50800" algn="l" rtl="0">
              <a:lnSpc>
                <a:spcPct val="90000"/>
              </a:lnSpc>
              <a:spcBef>
                <a:spcPts val="0"/>
              </a:spcBef>
              <a:spcAft>
                <a:spcPts val="0"/>
              </a:spcAft>
              <a:buClr>
                <a:schemeClr val="dk1"/>
              </a:buClr>
              <a:buSzPts val="2800"/>
              <a:buNone/>
            </a:pPr>
            <a:endParaRPr sz="2800" dirty="0"/>
          </a:p>
          <a:p>
            <a:pPr marL="685800" lvl="1" indent="-50800" algn="l" rtl="0">
              <a:lnSpc>
                <a:spcPct val="90000"/>
              </a:lnSpc>
              <a:spcBef>
                <a:spcPts val="500"/>
              </a:spcBef>
              <a:spcAft>
                <a:spcPts val="0"/>
              </a:spcAft>
              <a:buClr>
                <a:schemeClr val="dk1"/>
              </a:buClr>
              <a:buSzPts val="2800"/>
              <a:buNone/>
            </a:pPr>
            <a:endParaRPr sz="2800" dirty="0"/>
          </a:p>
          <a:p>
            <a:pPr marL="685800" lvl="1" indent="-228600" algn="l" rtl="0">
              <a:lnSpc>
                <a:spcPct val="90000"/>
              </a:lnSpc>
              <a:spcBef>
                <a:spcPts val="500"/>
              </a:spcBef>
              <a:spcAft>
                <a:spcPts val="0"/>
              </a:spcAft>
              <a:buClr>
                <a:schemeClr val="dk1"/>
              </a:buClr>
              <a:buSzPts val="2800"/>
              <a:buChar char="•"/>
            </a:pPr>
            <a:r>
              <a:rPr lang="en-US" sz="2800" dirty="0"/>
              <a:t>Match control.</a:t>
            </a:r>
            <a:endParaRPr dirty="0"/>
          </a:p>
          <a:p>
            <a:pPr marL="685800" lvl="1" indent="-228600" algn="l" rtl="0">
              <a:lnSpc>
                <a:spcPct val="90000"/>
              </a:lnSpc>
              <a:spcBef>
                <a:spcPts val="500"/>
              </a:spcBef>
              <a:spcAft>
                <a:spcPts val="0"/>
              </a:spcAft>
              <a:buClr>
                <a:schemeClr val="dk1"/>
              </a:buClr>
              <a:buSzPts val="2800"/>
              <a:buChar char="•"/>
            </a:pPr>
            <a:r>
              <a:rPr lang="en-US" sz="2800" dirty="0"/>
              <a:t>Interaction with players.</a:t>
            </a:r>
            <a:endParaRPr dirty="0"/>
          </a:p>
          <a:p>
            <a:pPr marL="685800" lvl="1" indent="-228600" algn="l" rtl="0">
              <a:lnSpc>
                <a:spcPct val="90000"/>
              </a:lnSpc>
              <a:spcBef>
                <a:spcPts val="500"/>
              </a:spcBef>
              <a:spcAft>
                <a:spcPts val="0"/>
              </a:spcAft>
              <a:buClr>
                <a:schemeClr val="dk1"/>
              </a:buClr>
              <a:buSzPts val="2800"/>
              <a:buChar char="•"/>
            </a:pPr>
            <a:r>
              <a:rPr lang="en-US" sz="2800" dirty="0"/>
              <a:t>Control of the game.</a:t>
            </a:r>
            <a:endParaRPr dirty="0"/>
          </a:p>
          <a:p>
            <a:pPr marL="228600" lvl="0" indent="-50800" algn="l" rtl="0">
              <a:lnSpc>
                <a:spcPct val="90000"/>
              </a:lnSpc>
              <a:spcBef>
                <a:spcPts val="1000"/>
              </a:spcBef>
              <a:spcAft>
                <a:spcPts val="0"/>
              </a:spcAft>
              <a:buClr>
                <a:schemeClr val="dk1"/>
              </a:buClr>
              <a:buSzPts val="2800"/>
              <a:buNone/>
            </a:pP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1">
                                            <p:txEl>
                                              <p:pRg st="2" end="2"/>
                                            </p:txEl>
                                          </p:spTgt>
                                        </p:tgtEl>
                                        <p:attrNameLst>
                                          <p:attrName>style.visibility</p:attrName>
                                        </p:attrNameLst>
                                      </p:cBhvr>
                                      <p:to>
                                        <p:strVal val="visible"/>
                                      </p:to>
                                    </p:set>
                                    <p:anim calcmode="lin" valueType="num">
                                      <p:cBhvr additive="base">
                                        <p:cTn id="7" dur="500" fill="hold"/>
                                        <p:tgtEl>
                                          <p:spTgt spid="131">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31">
                                            <p:txEl>
                                              <p:pRg st="3" end="3"/>
                                            </p:txEl>
                                          </p:spTgt>
                                        </p:tgtEl>
                                        <p:attrNameLst>
                                          <p:attrName>style.visibility</p:attrName>
                                        </p:attrNameLst>
                                      </p:cBhvr>
                                      <p:to>
                                        <p:strVal val="visible"/>
                                      </p:to>
                                    </p:set>
                                    <p:anim calcmode="lin" valueType="num">
                                      <p:cBhvr additive="base">
                                        <p:cTn id="13" dur="500" fill="hold"/>
                                        <p:tgtEl>
                                          <p:spTgt spid="131">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31">
                                            <p:txEl>
                                              <p:pRg st="4" end="4"/>
                                            </p:txEl>
                                          </p:spTgt>
                                        </p:tgtEl>
                                        <p:attrNameLst>
                                          <p:attrName>style.visibility</p:attrName>
                                        </p:attrNameLst>
                                      </p:cBhvr>
                                      <p:to>
                                        <p:strVal val="visible"/>
                                      </p:to>
                                    </p:set>
                                    <p:anim calcmode="lin" valueType="num">
                                      <p:cBhvr additive="base">
                                        <p:cTn id="19" dur="500" fill="hold"/>
                                        <p:tgtEl>
                                          <p:spTgt spid="131">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1">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1"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Shape 135"/>
        <p:cNvGrpSpPr/>
        <p:nvPr/>
      </p:nvGrpSpPr>
      <p:grpSpPr>
        <a:xfrm>
          <a:off x="0" y="0"/>
          <a:ext cx="0" cy="0"/>
          <a:chOff x="0" y="0"/>
          <a:chExt cx="0" cy="0"/>
        </a:xfrm>
      </p:grpSpPr>
      <p:sp>
        <p:nvSpPr>
          <p:cNvPr id="136" name="Google Shape;136;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400"/>
              <a:buFont typeface="Calibri"/>
              <a:buNone/>
            </a:pPr>
            <a:r>
              <a:rPr lang="en-US" b="1">
                <a:latin typeface="Calibri"/>
                <a:ea typeface="Calibri"/>
                <a:cs typeface="Calibri"/>
                <a:sym typeface="Calibri"/>
              </a:rPr>
              <a:t>WRITTEN REPORT</a:t>
            </a:r>
            <a:endParaRPr/>
          </a:p>
        </p:txBody>
      </p:sp>
      <p:sp>
        <p:nvSpPr>
          <p:cNvPr id="137" name="Google Shape;137;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a:t>Review score, misconducts (time, nature, team and player number).</a:t>
            </a:r>
            <a:endParaRPr/>
          </a:p>
          <a:p>
            <a:pPr marL="228600" lvl="0" indent="-228600" algn="l" rtl="0">
              <a:lnSpc>
                <a:spcPct val="90000"/>
              </a:lnSpc>
              <a:spcBef>
                <a:spcPts val="1000"/>
              </a:spcBef>
              <a:spcAft>
                <a:spcPts val="0"/>
              </a:spcAft>
              <a:buClr>
                <a:schemeClr val="dk1"/>
              </a:buClr>
              <a:buSzPts val="2800"/>
              <a:buChar char="•"/>
            </a:pPr>
            <a:r>
              <a:rPr lang="en-US"/>
              <a:t>Match control.</a:t>
            </a:r>
            <a:endParaRPr/>
          </a:p>
          <a:p>
            <a:pPr marL="228600" lvl="0" indent="-228600" algn="l" rtl="0">
              <a:lnSpc>
                <a:spcPct val="90000"/>
              </a:lnSpc>
              <a:spcBef>
                <a:spcPts val="1000"/>
              </a:spcBef>
              <a:spcAft>
                <a:spcPts val="0"/>
              </a:spcAft>
              <a:buClr>
                <a:schemeClr val="dk1"/>
              </a:buClr>
              <a:buSzPts val="2800"/>
              <a:buChar char="•"/>
            </a:pPr>
            <a:r>
              <a:rPr lang="en-US"/>
              <a:t>Interaction with players.</a:t>
            </a:r>
            <a:endParaRPr/>
          </a:p>
          <a:p>
            <a:pPr marL="685800" lvl="1" indent="-228600" algn="l" rtl="0">
              <a:lnSpc>
                <a:spcPct val="90000"/>
              </a:lnSpc>
              <a:spcBef>
                <a:spcPts val="500"/>
              </a:spcBef>
              <a:spcAft>
                <a:spcPts val="0"/>
              </a:spcAft>
              <a:buClr>
                <a:schemeClr val="dk1"/>
              </a:buClr>
              <a:buSzPts val="2800"/>
              <a:buChar char="•"/>
            </a:pPr>
            <a:r>
              <a:rPr lang="en-US" sz="2800"/>
              <a:t>Body language, expressions, reaction.</a:t>
            </a:r>
            <a:endParaRPr/>
          </a:p>
          <a:p>
            <a:pPr marL="228600" lvl="0" indent="-228600" algn="l" rtl="0">
              <a:lnSpc>
                <a:spcPct val="90000"/>
              </a:lnSpc>
              <a:spcBef>
                <a:spcPts val="1000"/>
              </a:spcBef>
              <a:spcAft>
                <a:spcPts val="0"/>
              </a:spcAft>
              <a:buClr>
                <a:schemeClr val="dk1"/>
              </a:buClr>
              <a:buSzPts val="2800"/>
              <a:buChar char="•"/>
            </a:pPr>
            <a:r>
              <a:rPr lang="en-US"/>
              <a:t>Game Management.</a:t>
            </a:r>
            <a:endParaRPr/>
          </a:p>
          <a:p>
            <a:pPr marL="228600" lvl="0" indent="-228600" algn="l" rtl="0">
              <a:lnSpc>
                <a:spcPct val="90000"/>
              </a:lnSpc>
              <a:spcBef>
                <a:spcPts val="1000"/>
              </a:spcBef>
              <a:spcAft>
                <a:spcPts val="0"/>
              </a:spcAft>
              <a:buClr>
                <a:schemeClr val="dk1"/>
              </a:buClr>
              <a:buSzPts val="2800"/>
              <a:buChar char="•"/>
            </a:pPr>
            <a:r>
              <a:rPr lang="en-US"/>
              <a:t>Key Match Incidents/Critical Match Incidents (time, nature, degree of difficulty, decision, FIFA considerations).</a:t>
            </a:r>
            <a:endParaRPr/>
          </a:p>
          <a:p>
            <a:pPr marL="228600" lvl="0" indent="-50800" algn="l" rtl="0">
              <a:lnSpc>
                <a:spcPct val="90000"/>
              </a:lnSpc>
              <a:spcBef>
                <a:spcPts val="1000"/>
              </a:spcBef>
              <a:spcAft>
                <a:spcPts val="0"/>
              </a:spcAft>
              <a:buClr>
                <a:schemeClr val="dk1"/>
              </a:buClr>
              <a:buSzPts val="2800"/>
              <a:buNone/>
            </a:pP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37">
                                            <p:txEl>
                                              <p:pRg st="0" end="0"/>
                                            </p:txEl>
                                          </p:spTgt>
                                        </p:tgtEl>
                                        <p:attrNameLst>
                                          <p:attrName>style.visibility</p:attrName>
                                        </p:attrNameLst>
                                      </p:cBhvr>
                                      <p:to>
                                        <p:strVal val="visible"/>
                                      </p:to>
                                    </p:set>
                                    <p:anim calcmode="lin" valueType="num">
                                      <p:cBhvr additive="base">
                                        <p:cTn id="7" dur="500"/>
                                        <p:tgtEl>
                                          <p:spTgt spid="13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137">
                                            <p:txEl>
                                              <p:pRg st="1" end="1"/>
                                            </p:txEl>
                                          </p:spTgt>
                                        </p:tgtEl>
                                        <p:attrNameLst>
                                          <p:attrName>style.visibility</p:attrName>
                                        </p:attrNameLst>
                                      </p:cBhvr>
                                      <p:to>
                                        <p:strVal val="visible"/>
                                      </p:to>
                                    </p:set>
                                    <p:anim calcmode="lin" valueType="num">
                                      <p:cBhvr additive="base">
                                        <p:cTn id="12" dur="500"/>
                                        <p:tgtEl>
                                          <p:spTgt spid="13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137">
                                            <p:txEl>
                                              <p:pRg st="2" end="2"/>
                                            </p:txEl>
                                          </p:spTgt>
                                        </p:tgtEl>
                                        <p:attrNameLst>
                                          <p:attrName>style.visibility</p:attrName>
                                        </p:attrNameLst>
                                      </p:cBhvr>
                                      <p:to>
                                        <p:strVal val="visible"/>
                                      </p:to>
                                    </p:set>
                                    <p:anim calcmode="lin" valueType="num">
                                      <p:cBhvr additive="base">
                                        <p:cTn id="17" dur="500"/>
                                        <p:tgtEl>
                                          <p:spTgt spid="137">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137">
                                            <p:txEl>
                                              <p:pRg st="3" end="3"/>
                                            </p:txEl>
                                          </p:spTgt>
                                        </p:tgtEl>
                                        <p:attrNameLst>
                                          <p:attrName>style.visibility</p:attrName>
                                        </p:attrNameLst>
                                      </p:cBhvr>
                                      <p:to>
                                        <p:strVal val="visible"/>
                                      </p:to>
                                    </p:set>
                                    <p:anim calcmode="lin" valueType="num">
                                      <p:cBhvr additive="base">
                                        <p:cTn id="22" dur="500"/>
                                        <p:tgtEl>
                                          <p:spTgt spid="13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137">
                                            <p:txEl>
                                              <p:pRg st="4" end="4"/>
                                            </p:txEl>
                                          </p:spTgt>
                                        </p:tgtEl>
                                        <p:attrNameLst>
                                          <p:attrName>style.visibility</p:attrName>
                                        </p:attrNameLst>
                                      </p:cBhvr>
                                      <p:to>
                                        <p:strVal val="visible"/>
                                      </p:to>
                                    </p:set>
                                    <p:anim calcmode="lin" valueType="num">
                                      <p:cBhvr additive="base">
                                        <p:cTn id="27" dur="500"/>
                                        <p:tgtEl>
                                          <p:spTgt spid="13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137">
                                            <p:txEl>
                                              <p:pRg st="5" end="5"/>
                                            </p:txEl>
                                          </p:spTgt>
                                        </p:tgtEl>
                                        <p:attrNameLst>
                                          <p:attrName>style.visibility</p:attrName>
                                        </p:attrNameLst>
                                      </p:cBhvr>
                                      <p:to>
                                        <p:strVal val="visible"/>
                                      </p:to>
                                    </p:set>
                                    <p:anim calcmode="lin" valueType="num">
                                      <p:cBhvr additive="base">
                                        <p:cTn id="32" dur="500"/>
                                        <p:tgtEl>
                                          <p:spTgt spid="137">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37">
                                            <p:txEl>
                                              <p:pRg st="6" end="6"/>
                                            </p:txEl>
                                          </p:spTgt>
                                        </p:tgtEl>
                                        <p:attrNameLst>
                                          <p:attrName>style.visibility</p:attrName>
                                        </p:attrNameLst>
                                      </p:cBhvr>
                                      <p:to>
                                        <p:strVal val="visible"/>
                                      </p:to>
                                    </p:set>
                                    <p:anim calcmode="lin" valueType="num">
                                      <p:cBhvr additive="base">
                                        <p:cTn id="37" dur="500"/>
                                        <p:tgtEl>
                                          <p:spTgt spid="13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1402</Words>
  <Application>Microsoft Office PowerPoint</Application>
  <PresentationFormat>Widescreen</PresentationFormat>
  <Paragraphs>209</Paragraphs>
  <Slides>27</Slides>
  <Notes>26</Notes>
  <HiddenSlides>9</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27</vt:i4>
      </vt:variant>
    </vt:vector>
  </HeadingPairs>
  <TitlesOfParts>
    <vt:vector size="30" baseType="lpstr">
      <vt:lpstr>Arial</vt:lpstr>
      <vt:lpstr>Calibri</vt:lpstr>
      <vt:lpstr>Office Theme</vt:lpstr>
      <vt:lpstr>PowerPoint Presentation</vt:lpstr>
      <vt:lpstr>MAIN PILLARS OF ASSESSMENT/COACHING</vt:lpstr>
      <vt:lpstr>WHAT LANGUAGE TO USE?</vt:lpstr>
      <vt:lpstr>OBSERVATION SKILLS</vt:lpstr>
      <vt:lpstr>READING THE GAME</vt:lpstr>
      <vt:lpstr>PowerPoint Presentation</vt:lpstr>
      <vt:lpstr>DEBRIEF</vt:lpstr>
      <vt:lpstr>3 MOST IMPORTANT ASPECTS OF OFFICIATING</vt:lpstr>
      <vt:lpstr>WRITTEN REPORT</vt:lpstr>
      <vt:lpstr>MATCH CONTROL</vt:lpstr>
      <vt:lpstr>MATCH CONTROL</vt:lpstr>
      <vt:lpstr>INTERACTION WITH PLAYERS</vt:lpstr>
      <vt:lpstr> CONTROL OF THE GAME </vt:lpstr>
      <vt:lpstr>CONTROL OF THE GAME   GAME MANAGEMENT</vt:lpstr>
      <vt:lpstr>TEAMWORK</vt:lpstr>
      <vt:lpstr>WRITTEN REPORT</vt:lpstr>
      <vt:lpstr>GENERAL PERFORMANCE CATEGORIES</vt:lpstr>
      <vt:lpstr>GENERAL PERFORMANCE CATEGORIES</vt:lpstr>
      <vt:lpstr>GENERAL PERFORMANCE CATEGORIES</vt:lpstr>
      <vt:lpstr>CRITICAL MATCH DECISIONS FOR ALL POSITIONS  </vt:lpstr>
      <vt:lpstr>CRITICAL MATCH DECISIONS FOR ALL POSITIONS  </vt:lpstr>
      <vt:lpstr>CRITICAL MATCH DECISIONS FOR ALL POSITIONS  </vt:lpstr>
      <vt:lpstr>U.S. SOCCER GRADING SYSTEM</vt:lpstr>
      <vt:lpstr>AVOID AVOID AVOID AVOID</vt:lpstr>
      <vt:lpstr>FINAL THOUGHTS</vt:lpstr>
      <vt:lpstr>PRACTICAL EXERCISE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USYS  FARWEST REGIONAL CHAMPIONSHIP</dc:title>
  <dc:creator>farhad mansourian</dc:creator>
  <cp:lastModifiedBy>farhad mansourian</cp:lastModifiedBy>
  <cp:revision>2</cp:revision>
  <dcterms:created xsi:type="dcterms:W3CDTF">2023-05-20T16:48:51Z</dcterms:created>
  <dcterms:modified xsi:type="dcterms:W3CDTF">2023-10-16T22:15:53Z</dcterms:modified>
</cp:coreProperties>
</file>